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60" r:id="rId4"/>
    <p:sldId id="261" r:id="rId5"/>
    <p:sldId id="258" r:id="rId6"/>
    <p:sldId id="265" r:id="rId7"/>
    <p:sldId id="262" r:id="rId8"/>
    <p:sldId id="264" r:id="rId9"/>
    <p:sldId id="263" r:id="rId10"/>
    <p:sldId id="266" r:id="rId11"/>
    <p:sldId id="268" r:id="rId12"/>
    <p:sldId id="269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accent6">
                <a:lumMod val="75000"/>
              </a:schemeClr>
            </a:solidFill>
            <a:ln w="95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ysClr val="window" lastClr="FFFFFF"/>
              </a:solidFill>
              <a:ln w="9525">
                <a:solidFill>
                  <a:schemeClr val="bg1"/>
                </a:solidFill>
              </a:ln>
            </c:spPr>
          </c:dPt>
          <c:dPt>
            <c:idx val="1"/>
            <c:bubble3D val="0"/>
            <c:spPr>
              <a:solidFill>
                <a:sysClr val="window" lastClr="FFFFFF"/>
              </a:solidFill>
              <a:ln w="9525">
                <a:solidFill>
                  <a:schemeClr val="bg1"/>
                </a:solidFill>
              </a:ln>
            </c:spPr>
          </c:dPt>
          <c:val>
            <c:numRef>
              <c:f>גיליון1!$AC$2:$AC$11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accent6">
                <a:lumMod val="75000"/>
              </a:schemeClr>
            </a:solidFill>
            <a:ln w="9525">
              <a:solidFill>
                <a:schemeClr val="bg1"/>
              </a:solidFill>
            </a:ln>
          </c:spPr>
          <c:val>
            <c:numRef>
              <c:f>גיליון1!$AC$2:$AC$9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accent6">
                <a:lumMod val="75000"/>
              </a:schemeClr>
            </a:solidFill>
            <a:ln w="95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ysClr val="window" lastClr="FFFFFF"/>
              </a:solidFill>
              <a:ln w="9525">
                <a:solidFill>
                  <a:schemeClr val="bg1"/>
                </a:solidFill>
              </a:ln>
            </c:spPr>
          </c:dPt>
          <c:dPt>
            <c:idx val="1"/>
            <c:bubble3D val="0"/>
            <c:spPr>
              <a:solidFill>
                <a:sysClr val="window" lastClr="FFFFFF"/>
              </a:solidFill>
              <a:ln w="9525"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ysClr val="window" lastClr="FFFFFF"/>
              </a:solidFill>
              <a:ln w="9525"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ysClr val="window" lastClr="FFFFFF"/>
              </a:solidFill>
              <a:ln w="9525"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ysClr val="window" lastClr="FFFFFF"/>
              </a:solidFill>
              <a:ln w="9525">
                <a:solidFill>
                  <a:schemeClr val="bg1"/>
                </a:solidFill>
              </a:ln>
            </c:spPr>
          </c:dPt>
          <c:dPt>
            <c:idx val="7"/>
            <c:bubble3D val="0"/>
            <c:spPr>
              <a:solidFill>
                <a:sysClr val="window" lastClr="FFFFFF"/>
              </a:solidFill>
              <a:ln w="9525">
                <a:solidFill>
                  <a:schemeClr val="bg1"/>
                </a:solidFill>
              </a:ln>
            </c:spPr>
          </c:dPt>
          <c:val>
            <c:numRef>
              <c:f>גיליון1!$AC$2:$AC$9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55730533683299"/>
          <c:y val="7.17269508498386E-2"/>
          <c:w val="0.729774278215223"/>
          <c:h val="0.85654609830032302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55730533683299"/>
          <c:y val="7.17269508498386E-2"/>
          <c:w val="0.729774278215223"/>
          <c:h val="0.85654609830032302"/>
        </c:manualLayout>
      </c:layout>
      <c:pieChart>
        <c:varyColors val="1"/>
        <c:ser>
          <c:idx val="0"/>
          <c:order val="0"/>
          <c:spPr>
            <a:solidFill>
              <a:schemeClr val="accent6">
                <a:lumMod val="75000"/>
              </a:schemeClr>
            </a:solidFill>
            <a:ln w="95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tx1"/>
              </a:solidFill>
              <a:ln w="9525">
                <a:solidFill>
                  <a:schemeClr val="bg1"/>
                </a:solidFill>
              </a:ln>
            </c:spPr>
          </c:dPt>
          <c:val>
            <c:numRef>
              <c:f>גיליון1!$AC$2:$AC$9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accent6">
                <a:lumMod val="75000"/>
              </a:schemeClr>
            </a:solidFill>
            <a:ln>
              <a:solidFill>
                <a:schemeClr val="accent1"/>
              </a:solidFill>
            </a:ln>
          </c:spPr>
          <c:dPt>
            <c:idx val="0"/>
            <c:bubble3D val="0"/>
            <c:spPr>
              <a:solidFill>
                <a:sysClr val="window" lastClr="FFFFFF"/>
              </a:solidFill>
              <a:ln>
                <a:solidFill>
                  <a:schemeClr val="bg1"/>
                </a:solidFill>
              </a:ln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</c:spPr>
          </c:dPt>
          <c:val>
            <c:numRef>
              <c:f>גיליון1!$V$8:$V$11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55730533683299"/>
          <c:y val="7.17269508498386E-2"/>
          <c:w val="0.729774278215223"/>
          <c:h val="0.85654609830032302"/>
        </c:manualLayout>
      </c:layout>
      <c:pieChart>
        <c:varyColors val="1"/>
        <c:ser>
          <c:idx val="0"/>
          <c:order val="0"/>
          <c:spPr>
            <a:solidFill>
              <a:schemeClr val="accent6">
                <a:lumMod val="75000"/>
              </a:schemeClr>
            </a:solidFill>
            <a:ln w="952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tx1"/>
              </a:solidFill>
              <a:ln w="9525">
                <a:solidFill>
                  <a:schemeClr val="bg1"/>
                </a:solidFill>
              </a:ln>
            </c:spPr>
          </c:dPt>
          <c:val>
            <c:numRef>
              <c:f>גיליון1!$AC$2:$AC$9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chemeClr val="accent6">
                <a:lumMod val="75000"/>
              </a:schemeClr>
            </a:solidFill>
            <a:ln>
              <a:solidFill>
                <a:schemeClr val="accent1"/>
              </a:solidFill>
            </a:ln>
          </c:spPr>
          <c:dPt>
            <c:idx val="0"/>
            <c:bubble3D val="0"/>
            <c:spPr>
              <a:solidFill>
                <a:sysClr val="window" lastClr="FFFFFF"/>
              </a:solidFill>
              <a:ln>
                <a:solidFill>
                  <a:schemeClr val="bg1"/>
                </a:solidFill>
              </a:ln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bg1"/>
                </a:solidFill>
              </a:ln>
            </c:spPr>
          </c:dPt>
          <c:val>
            <c:numRef>
              <c:f>גיליון1!$V$8:$V$11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image" Target="../media/image80.wmf"/><Relationship Id="rId18" Type="http://schemas.openxmlformats.org/officeDocument/2006/relationships/image" Target="../media/image85.wmf"/><Relationship Id="rId3" Type="http://schemas.openxmlformats.org/officeDocument/2006/relationships/image" Target="../media/image70.wmf"/><Relationship Id="rId21" Type="http://schemas.openxmlformats.org/officeDocument/2006/relationships/image" Target="../media/image88.wmf"/><Relationship Id="rId7" Type="http://schemas.openxmlformats.org/officeDocument/2006/relationships/image" Target="../media/image74.wmf"/><Relationship Id="rId12" Type="http://schemas.openxmlformats.org/officeDocument/2006/relationships/image" Target="../media/image79.wmf"/><Relationship Id="rId17" Type="http://schemas.openxmlformats.org/officeDocument/2006/relationships/image" Target="../media/image84.wmf"/><Relationship Id="rId2" Type="http://schemas.openxmlformats.org/officeDocument/2006/relationships/image" Target="../media/image69.wmf"/><Relationship Id="rId16" Type="http://schemas.openxmlformats.org/officeDocument/2006/relationships/image" Target="../media/image83.wmf"/><Relationship Id="rId20" Type="http://schemas.openxmlformats.org/officeDocument/2006/relationships/image" Target="../media/image87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11" Type="http://schemas.openxmlformats.org/officeDocument/2006/relationships/image" Target="../media/image78.wmf"/><Relationship Id="rId24" Type="http://schemas.openxmlformats.org/officeDocument/2006/relationships/image" Target="../media/image91.wmf"/><Relationship Id="rId5" Type="http://schemas.openxmlformats.org/officeDocument/2006/relationships/image" Target="../media/image72.wmf"/><Relationship Id="rId15" Type="http://schemas.openxmlformats.org/officeDocument/2006/relationships/image" Target="../media/image82.wmf"/><Relationship Id="rId23" Type="http://schemas.openxmlformats.org/officeDocument/2006/relationships/image" Target="../media/image90.wmf"/><Relationship Id="rId10" Type="http://schemas.openxmlformats.org/officeDocument/2006/relationships/image" Target="../media/image77.wmf"/><Relationship Id="rId19" Type="http://schemas.openxmlformats.org/officeDocument/2006/relationships/image" Target="../media/image86.wmf"/><Relationship Id="rId4" Type="http://schemas.openxmlformats.org/officeDocument/2006/relationships/image" Target="../media/image71.wmf"/><Relationship Id="rId9" Type="http://schemas.openxmlformats.org/officeDocument/2006/relationships/image" Target="../media/image76.wmf"/><Relationship Id="rId14" Type="http://schemas.openxmlformats.org/officeDocument/2006/relationships/image" Target="../media/image81.wmf"/><Relationship Id="rId22" Type="http://schemas.openxmlformats.org/officeDocument/2006/relationships/image" Target="../media/image8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3.wmf"/><Relationship Id="rId18" Type="http://schemas.openxmlformats.org/officeDocument/2006/relationships/image" Target="../media/image28.wmf"/><Relationship Id="rId3" Type="http://schemas.openxmlformats.org/officeDocument/2006/relationships/image" Target="../media/image14.wmf"/><Relationship Id="rId21" Type="http://schemas.openxmlformats.org/officeDocument/2006/relationships/image" Target="../media/image31.wmf"/><Relationship Id="rId7" Type="http://schemas.openxmlformats.org/officeDocument/2006/relationships/image" Target="../media/image17.wmf"/><Relationship Id="rId12" Type="http://schemas.openxmlformats.org/officeDocument/2006/relationships/image" Target="../media/image22.wmf"/><Relationship Id="rId17" Type="http://schemas.openxmlformats.org/officeDocument/2006/relationships/image" Target="../media/image27.wmf"/><Relationship Id="rId2" Type="http://schemas.openxmlformats.org/officeDocument/2006/relationships/image" Target="../media/image13.wmf"/><Relationship Id="rId16" Type="http://schemas.openxmlformats.org/officeDocument/2006/relationships/image" Target="../media/image26.wmf"/><Relationship Id="rId20" Type="http://schemas.openxmlformats.org/officeDocument/2006/relationships/image" Target="../media/image30.wmf"/><Relationship Id="rId1" Type="http://schemas.openxmlformats.org/officeDocument/2006/relationships/image" Target="../media/image12.wmf"/><Relationship Id="rId6" Type="http://schemas.openxmlformats.org/officeDocument/2006/relationships/image" Target="../media/image7.wmf"/><Relationship Id="rId11" Type="http://schemas.openxmlformats.org/officeDocument/2006/relationships/image" Target="../media/image21.wmf"/><Relationship Id="rId24" Type="http://schemas.openxmlformats.org/officeDocument/2006/relationships/image" Target="../media/image34.wmf"/><Relationship Id="rId5" Type="http://schemas.openxmlformats.org/officeDocument/2006/relationships/image" Target="../media/image16.wmf"/><Relationship Id="rId15" Type="http://schemas.openxmlformats.org/officeDocument/2006/relationships/image" Target="../media/image25.wmf"/><Relationship Id="rId23" Type="http://schemas.openxmlformats.org/officeDocument/2006/relationships/image" Target="../media/image33.wmf"/><Relationship Id="rId10" Type="http://schemas.openxmlformats.org/officeDocument/2006/relationships/image" Target="../media/image20.wmf"/><Relationship Id="rId19" Type="http://schemas.openxmlformats.org/officeDocument/2006/relationships/image" Target="../media/image29.wmf"/><Relationship Id="rId4" Type="http://schemas.openxmlformats.org/officeDocument/2006/relationships/image" Target="../media/image15.wmf"/><Relationship Id="rId9" Type="http://schemas.openxmlformats.org/officeDocument/2006/relationships/image" Target="../media/image19.wmf"/><Relationship Id="rId14" Type="http://schemas.openxmlformats.org/officeDocument/2006/relationships/image" Target="../media/image24.wmf"/><Relationship Id="rId22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50.wmf"/><Relationship Id="rId18" Type="http://schemas.openxmlformats.org/officeDocument/2006/relationships/image" Target="../media/image54.wmf"/><Relationship Id="rId3" Type="http://schemas.openxmlformats.org/officeDocument/2006/relationships/image" Target="../media/image42.wmf"/><Relationship Id="rId21" Type="http://schemas.openxmlformats.org/officeDocument/2006/relationships/image" Target="../media/image57.wmf"/><Relationship Id="rId7" Type="http://schemas.openxmlformats.org/officeDocument/2006/relationships/image" Target="../media/image17.wmf"/><Relationship Id="rId12" Type="http://schemas.openxmlformats.org/officeDocument/2006/relationships/image" Target="../media/image22.wmf"/><Relationship Id="rId17" Type="http://schemas.openxmlformats.org/officeDocument/2006/relationships/image" Target="../media/image53.wmf"/><Relationship Id="rId2" Type="http://schemas.openxmlformats.org/officeDocument/2006/relationships/image" Target="../media/image13.wmf"/><Relationship Id="rId16" Type="http://schemas.openxmlformats.org/officeDocument/2006/relationships/image" Target="../media/image52.wmf"/><Relationship Id="rId20" Type="http://schemas.openxmlformats.org/officeDocument/2006/relationships/image" Target="../media/image56.wmf"/><Relationship Id="rId1" Type="http://schemas.openxmlformats.org/officeDocument/2006/relationships/image" Target="../media/image41.wmf"/><Relationship Id="rId6" Type="http://schemas.openxmlformats.org/officeDocument/2006/relationships/image" Target="../media/image45.wmf"/><Relationship Id="rId11" Type="http://schemas.openxmlformats.org/officeDocument/2006/relationships/image" Target="../media/image49.wmf"/><Relationship Id="rId24" Type="http://schemas.openxmlformats.org/officeDocument/2006/relationships/image" Target="../media/image34.wmf"/><Relationship Id="rId5" Type="http://schemas.openxmlformats.org/officeDocument/2006/relationships/image" Target="../media/image44.wmf"/><Relationship Id="rId15" Type="http://schemas.openxmlformats.org/officeDocument/2006/relationships/image" Target="../media/image25.wmf"/><Relationship Id="rId23" Type="http://schemas.openxmlformats.org/officeDocument/2006/relationships/image" Target="../media/image59.wmf"/><Relationship Id="rId10" Type="http://schemas.openxmlformats.org/officeDocument/2006/relationships/image" Target="../media/image48.wmf"/><Relationship Id="rId19" Type="http://schemas.openxmlformats.org/officeDocument/2006/relationships/image" Target="../media/image55.wmf"/><Relationship Id="rId4" Type="http://schemas.openxmlformats.org/officeDocument/2006/relationships/image" Target="../media/image43.wmf"/><Relationship Id="rId9" Type="http://schemas.openxmlformats.org/officeDocument/2006/relationships/image" Target="../media/image47.wmf"/><Relationship Id="rId14" Type="http://schemas.openxmlformats.org/officeDocument/2006/relationships/image" Target="../media/image51.wmf"/><Relationship Id="rId22" Type="http://schemas.openxmlformats.org/officeDocument/2006/relationships/image" Target="../media/image5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139C886-D3B8-D04C-A7F1-A52027B41CA7}" type="datetimeFigureOut">
              <a:rPr lang="he-IL" smtClean="0"/>
              <a:t>י"א/חשון/תשע"ז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36C37F1-1D6B-F442-BE52-DBB6E2B693A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1214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FB95B-39B9-444B-90CE-B99972C3A0F8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C5F95-A724-4DB4-B6E6-C7E8089AD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62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עם פינות אלכסוניות מעוגלות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2E950FC-30D8-43FC-A700-1D33DCBEC123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11" name="מציין מיקום של מספר שקופית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EA8E0E3-C7C1-42C2-80B2-1CAF19366C9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מציין מיקום של כותרת תחתונה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950FC-30D8-43FC-A700-1D33DCBEC123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8E0E3-C7C1-42C2-80B2-1CAF19366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950FC-30D8-43FC-A700-1D33DCBEC123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8E0E3-C7C1-42C2-80B2-1CAF19366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950FC-30D8-43FC-A700-1D33DCBEC123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8E0E3-C7C1-42C2-80B2-1CAF19366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2E950FC-30D8-43FC-A700-1D33DCBEC123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EA8E0E3-C7C1-42C2-80B2-1CAF19366C9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950FC-30D8-43FC-A700-1D33DCBEC123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EA8E0E3-C7C1-42C2-80B2-1CAF19366C9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מלבן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950FC-30D8-43FC-A700-1D33DCBEC123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EA8E0E3-C7C1-42C2-80B2-1CAF19366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950FC-30D8-43FC-A700-1D33DCBEC123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8E0E3-C7C1-42C2-80B2-1CAF19366C9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מלבן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950FC-30D8-43FC-A700-1D33DCBEC123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8E0E3-C7C1-42C2-80B2-1CAF19366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9" name="מציין מיקום של תאריך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2E950FC-30D8-43FC-A700-1D33DCBEC123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EA8E0E3-C7C1-42C2-80B2-1CAF19366C9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he-I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לחץ על הסמל כדי להוסיף תמונה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2E950FC-30D8-43FC-A700-1D33DCBEC123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EA8E0E3-C7C1-42C2-80B2-1CAF19366C9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עם פינות אלכסוניות מעוגלות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2E950FC-30D8-43FC-A700-1D33DCBEC123}" type="datetimeFigureOut">
              <a:rPr lang="en-US" smtClean="0"/>
              <a:t>11/12/2016</a:t>
            </a:fld>
            <a:endParaRPr lang="en-US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EA8E0E3-C7C1-42C2-80B2-1CAF19366C96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7" Type="http://schemas.openxmlformats.org/officeDocument/2006/relationships/chart" Target="../charts/chart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71.bin"/><Relationship Id="rId4" Type="http://schemas.openxmlformats.org/officeDocument/2006/relationships/image" Target="../media/image6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12" Type="http://schemas.openxmlformats.org/officeDocument/2006/relationships/chart" Target="../charts/chart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3.wmf"/><Relationship Id="rId11" Type="http://schemas.openxmlformats.org/officeDocument/2006/relationships/chart" Target="../charts/chart6.xml"/><Relationship Id="rId5" Type="http://schemas.openxmlformats.org/officeDocument/2006/relationships/oleObject" Target="../embeddings/oleObject73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7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oleObject" Target="../embeddings/oleObject80.bin"/><Relationship Id="rId18" Type="http://schemas.openxmlformats.org/officeDocument/2006/relationships/image" Target="../media/image67.w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12" Type="http://schemas.openxmlformats.org/officeDocument/2006/relationships/chart" Target="../charts/chart9.xml"/><Relationship Id="rId17" Type="http://schemas.openxmlformats.org/officeDocument/2006/relationships/oleObject" Target="../embeddings/oleObject83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82.bin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3.wmf"/><Relationship Id="rId11" Type="http://schemas.openxmlformats.org/officeDocument/2006/relationships/chart" Target="../charts/chart8.xml"/><Relationship Id="rId5" Type="http://schemas.openxmlformats.org/officeDocument/2006/relationships/oleObject" Target="../embeddings/oleObject77.bin"/><Relationship Id="rId15" Type="http://schemas.openxmlformats.org/officeDocument/2006/relationships/image" Target="../media/image66.wmf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79.bin"/><Relationship Id="rId14" Type="http://schemas.openxmlformats.org/officeDocument/2006/relationships/oleObject" Target="../embeddings/oleObject81.bin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89.bin"/><Relationship Id="rId18" Type="http://schemas.openxmlformats.org/officeDocument/2006/relationships/image" Target="../media/image75.wmf"/><Relationship Id="rId26" Type="http://schemas.openxmlformats.org/officeDocument/2006/relationships/image" Target="../media/image79.wmf"/><Relationship Id="rId39" Type="http://schemas.openxmlformats.org/officeDocument/2006/relationships/oleObject" Target="../embeddings/oleObject102.bin"/><Relationship Id="rId3" Type="http://schemas.openxmlformats.org/officeDocument/2006/relationships/oleObject" Target="../embeddings/oleObject84.bin"/><Relationship Id="rId21" Type="http://schemas.openxmlformats.org/officeDocument/2006/relationships/oleObject" Target="../embeddings/oleObject93.bin"/><Relationship Id="rId34" Type="http://schemas.openxmlformats.org/officeDocument/2006/relationships/image" Target="../media/image83.wmf"/><Relationship Id="rId42" Type="http://schemas.openxmlformats.org/officeDocument/2006/relationships/image" Target="../media/image87.wmf"/><Relationship Id="rId47" Type="http://schemas.openxmlformats.org/officeDocument/2006/relationships/oleObject" Target="../embeddings/oleObject106.bin"/><Relationship Id="rId50" Type="http://schemas.openxmlformats.org/officeDocument/2006/relationships/image" Target="../media/image91.wmf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72.wmf"/><Relationship Id="rId17" Type="http://schemas.openxmlformats.org/officeDocument/2006/relationships/oleObject" Target="../embeddings/oleObject91.bin"/><Relationship Id="rId25" Type="http://schemas.openxmlformats.org/officeDocument/2006/relationships/oleObject" Target="../embeddings/oleObject95.bin"/><Relationship Id="rId33" Type="http://schemas.openxmlformats.org/officeDocument/2006/relationships/oleObject" Target="../embeddings/oleObject99.bin"/><Relationship Id="rId38" Type="http://schemas.openxmlformats.org/officeDocument/2006/relationships/image" Target="../media/image85.wmf"/><Relationship Id="rId46" Type="http://schemas.openxmlformats.org/officeDocument/2006/relationships/image" Target="../media/image89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4.wmf"/><Relationship Id="rId20" Type="http://schemas.openxmlformats.org/officeDocument/2006/relationships/image" Target="../media/image76.wmf"/><Relationship Id="rId29" Type="http://schemas.openxmlformats.org/officeDocument/2006/relationships/oleObject" Target="../embeddings/oleObject97.bin"/><Relationship Id="rId41" Type="http://schemas.openxmlformats.org/officeDocument/2006/relationships/oleObject" Target="../embeddings/oleObject103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9.wmf"/><Relationship Id="rId11" Type="http://schemas.openxmlformats.org/officeDocument/2006/relationships/oleObject" Target="../embeddings/oleObject88.bin"/><Relationship Id="rId24" Type="http://schemas.openxmlformats.org/officeDocument/2006/relationships/image" Target="../media/image78.wmf"/><Relationship Id="rId32" Type="http://schemas.openxmlformats.org/officeDocument/2006/relationships/image" Target="../media/image82.wmf"/><Relationship Id="rId37" Type="http://schemas.openxmlformats.org/officeDocument/2006/relationships/oleObject" Target="../embeddings/oleObject101.bin"/><Relationship Id="rId40" Type="http://schemas.openxmlformats.org/officeDocument/2006/relationships/image" Target="../media/image86.wmf"/><Relationship Id="rId45" Type="http://schemas.openxmlformats.org/officeDocument/2006/relationships/oleObject" Target="../embeddings/oleObject105.bin"/><Relationship Id="rId5" Type="http://schemas.openxmlformats.org/officeDocument/2006/relationships/oleObject" Target="../embeddings/oleObject85.bin"/><Relationship Id="rId15" Type="http://schemas.openxmlformats.org/officeDocument/2006/relationships/oleObject" Target="../embeddings/oleObject90.bin"/><Relationship Id="rId23" Type="http://schemas.openxmlformats.org/officeDocument/2006/relationships/oleObject" Target="../embeddings/oleObject94.bin"/><Relationship Id="rId28" Type="http://schemas.openxmlformats.org/officeDocument/2006/relationships/image" Target="../media/image80.wmf"/><Relationship Id="rId36" Type="http://schemas.openxmlformats.org/officeDocument/2006/relationships/image" Target="../media/image84.wmf"/><Relationship Id="rId49" Type="http://schemas.openxmlformats.org/officeDocument/2006/relationships/oleObject" Target="../embeddings/oleObject107.bin"/><Relationship Id="rId10" Type="http://schemas.openxmlformats.org/officeDocument/2006/relationships/image" Target="../media/image71.wmf"/><Relationship Id="rId19" Type="http://schemas.openxmlformats.org/officeDocument/2006/relationships/oleObject" Target="../embeddings/oleObject92.bin"/><Relationship Id="rId31" Type="http://schemas.openxmlformats.org/officeDocument/2006/relationships/oleObject" Target="../embeddings/oleObject98.bin"/><Relationship Id="rId44" Type="http://schemas.openxmlformats.org/officeDocument/2006/relationships/image" Target="../media/image88.wmf"/><Relationship Id="rId4" Type="http://schemas.openxmlformats.org/officeDocument/2006/relationships/image" Target="../media/image68.wmf"/><Relationship Id="rId9" Type="http://schemas.openxmlformats.org/officeDocument/2006/relationships/oleObject" Target="../embeddings/oleObject87.bin"/><Relationship Id="rId14" Type="http://schemas.openxmlformats.org/officeDocument/2006/relationships/image" Target="../media/image73.wmf"/><Relationship Id="rId22" Type="http://schemas.openxmlformats.org/officeDocument/2006/relationships/image" Target="../media/image77.wmf"/><Relationship Id="rId27" Type="http://schemas.openxmlformats.org/officeDocument/2006/relationships/oleObject" Target="../embeddings/oleObject96.bin"/><Relationship Id="rId30" Type="http://schemas.openxmlformats.org/officeDocument/2006/relationships/image" Target="../media/image81.wmf"/><Relationship Id="rId35" Type="http://schemas.openxmlformats.org/officeDocument/2006/relationships/oleObject" Target="../embeddings/oleObject100.bin"/><Relationship Id="rId43" Type="http://schemas.openxmlformats.org/officeDocument/2006/relationships/oleObject" Target="../embeddings/oleObject104.bin"/><Relationship Id="rId48" Type="http://schemas.openxmlformats.org/officeDocument/2006/relationships/image" Target="../media/image90.wmf"/><Relationship Id="rId8" Type="http://schemas.openxmlformats.org/officeDocument/2006/relationships/image" Target="../media/image7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0.bin"/><Relationship Id="rId3" Type="http://schemas.openxmlformats.org/officeDocument/2006/relationships/image" Target="../media/image11.png"/><Relationship Id="rId7" Type="http://schemas.openxmlformats.org/officeDocument/2006/relationships/image" Target="../media/image7.wmf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9.bin"/><Relationship Id="rId5" Type="http://schemas.openxmlformats.org/officeDocument/2006/relationships/image" Target="../media/image6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7.bin"/><Relationship Id="rId18" Type="http://schemas.openxmlformats.org/officeDocument/2006/relationships/image" Target="../media/image18.wmf"/><Relationship Id="rId26" Type="http://schemas.openxmlformats.org/officeDocument/2006/relationships/image" Target="../media/image22.wmf"/><Relationship Id="rId39" Type="http://schemas.openxmlformats.org/officeDocument/2006/relationships/oleObject" Target="../embeddings/oleObject30.bin"/><Relationship Id="rId3" Type="http://schemas.openxmlformats.org/officeDocument/2006/relationships/oleObject" Target="../embeddings/oleObject12.bin"/><Relationship Id="rId21" Type="http://schemas.openxmlformats.org/officeDocument/2006/relationships/oleObject" Target="../embeddings/oleObject21.bin"/><Relationship Id="rId34" Type="http://schemas.openxmlformats.org/officeDocument/2006/relationships/image" Target="../media/image26.wmf"/><Relationship Id="rId42" Type="http://schemas.openxmlformats.org/officeDocument/2006/relationships/image" Target="../media/image30.wmf"/><Relationship Id="rId47" Type="http://schemas.openxmlformats.org/officeDocument/2006/relationships/oleObject" Target="../embeddings/oleObject34.bin"/><Relationship Id="rId50" Type="http://schemas.openxmlformats.org/officeDocument/2006/relationships/image" Target="../media/image34.wmf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9.bin"/><Relationship Id="rId25" Type="http://schemas.openxmlformats.org/officeDocument/2006/relationships/oleObject" Target="../embeddings/oleObject23.bin"/><Relationship Id="rId33" Type="http://schemas.openxmlformats.org/officeDocument/2006/relationships/oleObject" Target="../embeddings/oleObject27.bin"/><Relationship Id="rId38" Type="http://schemas.openxmlformats.org/officeDocument/2006/relationships/image" Target="../media/image28.wmf"/><Relationship Id="rId46" Type="http://schemas.openxmlformats.org/officeDocument/2006/relationships/image" Target="../media/image32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29" Type="http://schemas.openxmlformats.org/officeDocument/2006/relationships/oleObject" Target="../embeddings/oleObject25.bin"/><Relationship Id="rId41" Type="http://schemas.openxmlformats.org/officeDocument/2006/relationships/oleObject" Target="../embeddings/oleObject31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6.bin"/><Relationship Id="rId24" Type="http://schemas.openxmlformats.org/officeDocument/2006/relationships/image" Target="../media/image21.wmf"/><Relationship Id="rId32" Type="http://schemas.openxmlformats.org/officeDocument/2006/relationships/image" Target="../media/image25.wmf"/><Relationship Id="rId37" Type="http://schemas.openxmlformats.org/officeDocument/2006/relationships/oleObject" Target="../embeddings/oleObject29.bin"/><Relationship Id="rId40" Type="http://schemas.openxmlformats.org/officeDocument/2006/relationships/image" Target="../media/image29.wmf"/><Relationship Id="rId45" Type="http://schemas.openxmlformats.org/officeDocument/2006/relationships/oleObject" Target="../embeddings/oleObject33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23" Type="http://schemas.openxmlformats.org/officeDocument/2006/relationships/oleObject" Target="../embeddings/oleObject22.bin"/><Relationship Id="rId28" Type="http://schemas.openxmlformats.org/officeDocument/2006/relationships/image" Target="../media/image23.wmf"/><Relationship Id="rId36" Type="http://schemas.openxmlformats.org/officeDocument/2006/relationships/image" Target="../media/image27.wmf"/><Relationship Id="rId49" Type="http://schemas.openxmlformats.org/officeDocument/2006/relationships/oleObject" Target="../embeddings/oleObject35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20.bin"/><Relationship Id="rId31" Type="http://schemas.openxmlformats.org/officeDocument/2006/relationships/oleObject" Target="../embeddings/oleObject26.bin"/><Relationship Id="rId44" Type="http://schemas.openxmlformats.org/officeDocument/2006/relationships/image" Target="../media/image31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7.wmf"/><Relationship Id="rId22" Type="http://schemas.openxmlformats.org/officeDocument/2006/relationships/image" Target="../media/image20.wmf"/><Relationship Id="rId27" Type="http://schemas.openxmlformats.org/officeDocument/2006/relationships/oleObject" Target="../embeddings/oleObject24.bin"/><Relationship Id="rId30" Type="http://schemas.openxmlformats.org/officeDocument/2006/relationships/image" Target="../media/image24.wmf"/><Relationship Id="rId35" Type="http://schemas.openxmlformats.org/officeDocument/2006/relationships/oleObject" Target="../embeddings/oleObject28.bin"/><Relationship Id="rId43" Type="http://schemas.openxmlformats.org/officeDocument/2006/relationships/oleObject" Target="../embeddings/oleObject32.bin"/><Relationship Id="rId48" Type="http://schemas.openxmlformats.org/officeDocument/2006/relationships/image" Target="../media/image33.wmf"/><Relationship Id="rId8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13" Type="http://schemas.openxmlformats.org/officeDocument/2006/relationships/image" Target="../media/image40.wmf"/><Relationship Id="rId3" Type="http://schemas.openxmlformats.org/officeDocument/2006/relationships/oleObject" Target="../embeddings/oleObject40.bin"/><Relationship Id="rId7" Type="http://schemas.openxmlformats.org/officeDocument/2006/relationships/chart" Target="../charts/chart2.xml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8.wmf"/><Relationship Id="rId11" Type="http://schemas.openxmlformats.org/officeDocument/2006/relationships/image" Target="../media/image39.wmf"/><Relationship Id="rId5" Type="http://schemas.openxmlformats.org/officeDocument/2006/relationships/oleObject" Target="../embeddings/oleObject41.bin"/><Relationship Id="rId15" Type="http://schemas.openxmlformats.org/officeDocument/2006/relationships/oleObject" Target="../embeddings/oleObject45.bin"/><Relationship Id="rId10" Type="http://schemas.openxmlformats.org/officeDocument/2006/relationships/oleObject" Target="../embeddings/oleObject42.bin"/><Relationship Id="rId4" Type="http://schemas.openxmlformats.org/officeDocument/2006/relationships/image" Target="../media/image37.wmf"/><Relationship Id="rId9" Type="http://schemas.openxmlformats.org/officeDocument/2006/relationships/chart" Target="../charts/chart4.xml"/><Relationship Id="rId14" Type="http://schemas.openxmlformats.org/officeDocument/2006/relationships/oleObject" Target="../embeddings/oleObject44.bin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51.bin"/><Relationship Id="rId18" Type="http://schemas.openxmlformats.org/officeDocument/2006/relationships/image" Target="../media/image46.wmf"/><Relationship Id="rId26" Type="http://schemas.openxmlformats.org/officeDocument/2006/relationships/image" Target="../media/image22.wmf"/><Relationship Id="rId39" Type="http://schemas.openxmlformats.org/officeDocument/2006/relationships/oleObject" Target="../embeddings/oleObject64.bin"/><Relationship Id="rId3" Type="http://schemas.openxmlformats.org/officeDocument/2006/relationships/oleObject" Target="../embeddings/oleObject46.bin"/><Relationship Id="rId21" Type="http://schemas.openxmlformats.org/officeDocument/2006/relationships/oleObject" Target="../embeddings/oleObject55.bin"/><Relationship Id="rId34" Type="http://schemas.openxmlformats.org/officeDocument/2006/relationships/image" Target="../media/image52.wmf"/><Relationship Id="rId42" Type="http://schemas.openxmlformats.org/officeDocument/2006/relationships/image" Target="../media/image56.wmf"/><Relationship Id="rId47" Type="http://schemas.openxmlformats.org/officeDocument/2006/relationships/oleObject" Target="../embeddings/oleObject68.bin"/><Relationship Id="rId50" Type="http://schemas.openxmlformats.org/officeDocument/2006/relationships/image" Target="../media/image34.wmf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53.bin"/><Relationship Id="rId25" Type="http://schemas.openxmlformats.org/officeDocument/2006/relationships/oleObject" Target="../embeddings/oleObject57.bin"/><Relationship Id="rId33" Type="http://schemas.openxmlformats.org/officeDocument/2006/relationships/oleObject" Target="../embeddings/oleObject61.bin"/><Relationship Id="rId38" Type="http://schemas.openxmlformats.org/officeDocument/2006/relationships/image" Target="../media/image54.wmf"/><Relationship Id="rId46" Type="http://schemas.openxmlformats.org/officeDocument/2006/relationships/image" Target="../media/image58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7.wmf"/><Relationship Id="rId20" Type="http://schemas.openxmlformats.org/officeDocument/2006/relationships/image" Target="../media/image47.wmf"/><Relationship Id="rId29" Type="http://schemas.openxmlformats.org/officeDocument/2006/relationships/oleObject" Target="../embeddings/oleObject59.bin"/><Relationship Id="rId41" Type="http://schemas.openxmlformats.org/officeDocument/2006/relationships/oleObject" Target="../embeddings/oleObject65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50.bin"/><Relationship Id="rId24" Type="http://schemas.openxmlformats.org/officeDocument/2006/relationships/image" Target="../media/image49.wmf"/><Relationship Id="rId32" Type="http://schemas.openxmlformats.org/officeDocument/2006/relationships/image" Target="../media/image25.wmf"/><Relationship Id="rId37" Type="http://schemas.openxmlformats.org/officeDocument/2006/relationships/oleObject" Target="../embeddings/oleObject63.bin"/><Relationship Id="rId40" Type="http://schemas.openxmlformats.org/officeDocument/2006/relationships/image" Target="../media/image55.wmf"/><Relationship Id="rId45" Type="http://schemas.openxmlformats.org/officeDocument/2006/relationships/oleObject" Target="../embeddings/oleObject67.bin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2.bin"/><Relationship Id="rId23" Type="http://schemas.openxmlformats.org/officeDocument/2006/relationships/oleObject" Target="../embeddings/oleObject56.bin"/><Relationship Id="rId28" Type="http://schemas.openxmlformats.org/officeDocument/2006/relationships/image" Target="../media/image50.wmf"/><Relationship Id="rId36" Type="http://schemas.openxmlformats.org/officeDocument/2006/relationships/image" Target="../media/image53.wmf"/><Relationship Id="rId49" Type="http://schemas.openxmlformats.org/officeDocument/2006/relationships/oleObject" Target="../embeddings/oleObject69.bin"/><Relationship Id="rId10" Type="http://schemas.openxmlformats.org/officeDocument/2006/relationships/image" Target="../media/image43.wmf"/><Relationship Id="rId19" Type="http://schemas.openxmlformats.org/officeDocument/2006/relationships/oleObject" Target="../embeddings/oleObject54.bin"/><Relationship Id="rId31" Type="http://schemas.openxmlformats.org/officeDocument/2006/relationships/oleObject" Target="../embeddings/oleObject60.bin"/><Relationship Id="rId44" Type="http://schemas.openxmlformats.org/officeDocument/2006/relationships/image" Target="../media/image57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45.wmf"/><Relationship Id="rId22" Type="http://schemas.openxmlformats.org/officeDocument/2006/relationships/image" Target="../media/image48.wmf"/><Relationship Id="rId27" Type="http://schemas.openxmlformats.org/officeDocument/2006/relationships/oleObject" Target="../embeddings/oleObject58.bin"/><Relationship Id="rId30" Type="http://schemas.openxmlformats.org/officeDocument/2006/relationships/image" Target="../media/image51.wmf"/><Relationship Id="rId35" Type="http://schemas.openxmlformats.org/officeDocument/2006/relationships/oleObject" Target="../embeddings/oleObject62.bin"/><Relationship Id="rId43" Type="http://schemas.openxmlformats.org/officeDocument/2006/relationships/oleObject" Target="../embeddings/oleObject66.bin"/><Relationship Id="rId48" Type="http://schemas.openxmlformats.org/officeDocument/2006/relationships/image" Target="../media/image59.wmf"/><Relationship Id="rId8" Type="http://schemas.openxmlformats.org/officeDocument/2006/relationships/image" Target="../media/image4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404664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7200" dirty="0" smtClean="0">
                <a:solidFill>
                  <a:schemeClr val="bg1"/>
                </a:solidFill>
              </a:rPr>
              <a:t>مقارنة كسور حسب استراتيجيات معينة 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3668" y="2852936"/>
            <a:ext cx="583264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 rtl="1">
              <a:buFont typeface="Wingdings" panose="05000000000000000000" pitchFamily="2" charset="2"/>
              <a:buChar char="v"/>
            </a:pPr>
            <a:r>
              <a:rPr lang="ar-SA" sz="3200" dirty="0" smtClean="0">
                <a:solidFill>
                  <a:schemeClr val="bg1"/>
                </a:solidFill>
              </a:rPr>
              <a:t>حسب البسط </a:t>
            </a:r>
            <a:endParaRPr lang="ar-SA" sz="3200" dirty="0">
              <a:solidFill>
                <a:schemeClr val="bg1"/>
              </a:solidFill>
            </a:endParaRPr>
          </a:p>
          <a:p>
            <a:pPr marL="457200" indent="-457200" algn="ctr" rtl="1">
              <a:buFont typeface="Wingdings" panose="05000000000000000000" pitchFamily="2" charset="2"/>
              <a:buChar char="v"/>
            </a:pPr>
            <a:r>
              <a:rPr lang="ar-SA" sz="3200" dirty="0" smtClean="0">
                <a:solidFill>
                  <a:schemeClr val="bg1"/>
                </a:solidFill>
              </a:rPr>
              <a:t>حسب المقام </a:t>
            </a:r>
            <a:endParaRPr lang="ar-SA" sz="3200" dirty="0">
              <a:solidFill>
                <a:schemeClr val="bg1"/>
              </a:solidFill>
            </a:endParaRPr>
          </a:p>
          <a:p>
            <a:pPr marL="457200" indent="-457200" algn="ctr" rtl="1">
              <a:buFont typeface="Wingdings" panose="05000000000000000000" pitchFamily="2" charset="2"/>
              <a:buChar char="v"/>
            </a:pPr>
            <a:r>
              <a:rPr lang="ar-SA" sz="3200" dirty="0" smtClean="0">
                <a:solidFill>
                  <a:schemeClr val="bg1"/>
                </a:solidFill>
              </a:rPr>
              <a:t>حسب الوسيط نصف 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457200" indent="-457200" algn="ctr" rtl="1">
              <a:buFont typeface="Wingdings" panose="05000000000000000000" pitchFamily="2" charset="2"/>
              <a:buChar char="v"/>
            </a:pPr>
            <a:r>
              <a:rPr lang="ar-SA" sz="3200" dirty="0">
                <a:solidFill>
                  <a:schemeClr val="bg1"/>
                </a:solidFill>
              </a:rPr>
              <a:t> </a:t>
            </a:r>
            <a:r>
              <a:rPr lang="ar-SA" sz="3200" dirty="0" smtClean="0">
                <a:solidFill>
                  <a:schemeClr val="bg1"/>
                </a:solidFill>
              </a:rPr>
              <a:t>حسب الكسر اذا كان اكبر من 1 صحيح او اصغر من1 صحيح</a:t>
            </a:r>
          </a:p>
          <a:p>
            <a:pPr marL="457200" indent="-457200" algn="ctr" rtl="1">
              <a:buFont typeface="Wingdings" panose="05000000000000000000" pitchFamily="2" charset="2"/>
              <a:buChar char="v"/>
            </a:pPr>
            <a:r>
              <a:rPr lang="ar-SA" sz="3200" dirty="0" smtClean="0">
                <a:solidFill>
                  <a:schemeClr val="bg1"/>
                </a:solidFill>
              </a:rPr>
              <a:t>حسب الكسر الاقرب الى واحد صحيح </a:t>
            </a:r>
          </a:p>
          <a:p>
            <a:pPr marL="285750" indent="-285750" algn="l" rtl="1">
              <a:buFont typeface="Wingdings" panose="05000000000000000000" pitchFamily="2" charset="2"/>
              <a:buChar char="v"/>
            </a:pPr>
            <a:endParaRPr lang="ar-SA" dirty="0">
              <a:solidFill>
                <a:schemeClr val="bg1"/>
              </a:solidFill>
            </a:endParaRPr>
          </a:p>
          <a:p>
            <a:pPr marL="285750" indent="-285750" algn="l" rtl="1">
              <a:buFont typeface="Wingdings" panose="05000000000000000000" pitchFamily="2" charset="2"/>
              <a:buChar char="v"/>
            </a:pPr>
            <a:endParaRPr lang="ar-SA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0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8"/>
          <p:cNvSpPr txBox="1"/>
          <p:nvPr/>
        </p:nvSpPr>
        <p:spPr>
          <a:xfrm>
            <a:off x="323528" y="404663"/>
            <a:ext cx="81729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5400" dirty="0" smtClean="0">
                <a:solidFill>
                  <a:schemeClr val="bg1"/>
                </a:solidFill>
              </a:rPr>
              <a:t>مقارنة كسور حسب الاقرب الى 1 صحيح 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683568" y="2924944"/>
            <a:ext cx="78666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dirty="0">
                <a:solidFill>
                  <a:schemeClr val="bg1"/>
                </a:solidFill>
              </a:rPr>
              <a:t>عندما يكون الفرق بين البسط والمقام </a:t>
            </a:r>
            <a:r>
              <a:rPr lang="ar-SA" sz="3200" dirty="0" smtClean="0">
                <a:solidFill>
                  <a:schemeClr val="bg1"/>
                </a:solidFill>
              </a:rPr>
              <a:t>1 نفحص </a:t>
            </a:r>
            <a:r>
              <a:rPr lang="ar-SA" sz="3200" dirty="0">
                <a:solidFill>
                  <a:schemeClr val="bg1"/>
                </a:solidFill>
              </a:rPr>
              <a:t>قرب أو بعد الكسر عن الواحد </a:t>
            </a:r>
            <a:r>
              <a:rPr lang="ar-SA" sz="3200" dirty="0" smtClean="0">
                <a:solidFill>
                  <a:schemeClr val="bg1"/>
                </a:solidFill>
              </a:rPr>
              <a:t>صحيح.  </a:t>
            </a:r>
          </a:p>
          <a:p>
            <a:pPr algn="r" rtl="1"/>
            <a:endParaRPr lang="ar-SA" sz="3200" dirty="0">
              <a:solidFill>
                <a:schemeClr val="bg1"/>
              </a:solidFill>
            </a:endParaRPr>
          </a:p>
          <a:p>
            <a:pPr algn="r" rtl="1"/>
            <a:endParaRPr lang="ar-SA" sz="3200" dirty="0" smtClean="0">
              <a:solidFill>
                <a:schemeClr val="bg1"/>
              </a:solidFill>
            </a:endParaRPr>
          </a:p>
          <a:p>
            <a:pPr algn="r" rtl="1"/>
            <a:r>
              <a:rPr lang="ar-SA" sz="3200" dirty="0" smtClean="0">
                <a:solidFill>
                  <a:schemeClr val="bg1"/>
                </a:solidFill>
              </a:rPr>
              <a:t>من اكبر؟       ام </a:t>
            </a:r>
          </a:p>
          <a:p>
            <a:pPr algn="r" rtl="1"/>
            <a:endParaRPr lang="ar-SA" sz="3200" dirty="0" smtClean="0">
              <a:solidFill>
                <a:schemeClr val="bg1"/>
              </a:solidFill>
            </a:endParaRPr>
          </a:p>
          <a:p>
            <a:pPr algn="r" rtl="1"/>
            <a:endParaRPr lang="ar-SA" sz="3200" dirty="0" smtClean="0">
              <a:solidFill>
                <a:schemeClr val="bg1"/>
              </a:solidFill>
            </a:endParaRPr>
          </a:p>
          <a:p>
            <a:pPr algn="r" rtl="1"/>
            <a:endParaRPr lang="en-US" sz="3200" dirty="0">
              <a:solidFill>
                <a:schemeClr val="bg1"/>
              </a:solidFill>
            </a:endParaRPr>
          </a:p>
        </p:txBody>
      </p:sp>
      <p:graphicFrame>
        <p:nvGraphicFramePr>
          <p:cNvPr id="3" name="אובייקט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8051406"/>
              </p:ext>
            </p:extLst>
          </p:nvPr>
        </p:nvGraphicFramePr>
        <p:xfrm>
          <a:off x="6804248" y="4869160"/>
          <a:ext cx="292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משוואה" r:id="rId3" imgW="152280" imgH="393480" progId="Equation.3">
                  <p:embed/>
                </p:oleObj>
              </mc:Choice>
              <mc:Fallback>
                <p:oleObj name="משוואה" r:id="rId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4869160"/>
                        <a:ext cx="2921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034413"/>
              </p:ext>
            </p:extLst>
          </p:nvPr>
        </p:nvGraphicFramePr>
        <p:xfrm>
          <a:off x="5868144" y="4869160"/>
          <a:ext cx="292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משוואה" r:id="rId5" imgW="152280" imgH="393480" progId="Equation.3">
                  <p:embed/>
                </p:oleObj>
              </mc:Choice>
              <mc:Fallback>
                <p:oleObj name="משוואה" r:id="rId5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4869160"/>
                        <a:ext cx="2921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תרשים 8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0693597"/>
              </p:ext>
            </p:extLst>
          </p:nvPr>
        </p:nvGraphicFramePr>
        <p:xfrm>
          <a:off x="179512" y="3573016"/>
          <a:ext cx="2286000" cy="1947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55211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8"/>
          <p:cNvSpPr txBox="1"/>
          <p:nvPr/>
        </p:nvSpPr>
        <p:spPr>
          <a:xfrm>
            <a:off x="323528" y="404663"/>
            <a:ext cx="81729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5400" dirty="0" smtClean="0">
                <a:solidFill>
                  <a:schemeClr val="bg1"/>
                </a:solidFill>
              </a:rPr>
              <a:t>مقارنة كسور حسب الاقرب الى 1 صحيح 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683568" y="2924944"/>
            <a:ext cx="78666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ar-SA" sz="3200" dirty="0" smtClean="0">
              <a:solidFill>
                <a:schemeClr val="bg1"/>
              </a:solidFill>
            </a:endParaRPr>
          </a:p>
          <a:p>
            <a:pPr algn="r" rtl="1"/>
            <a:r>
              <a:rPr lang="ar-SA" sz="3200" dirty="0" smtClean="0">
                <a:solidFill>
                  <a:schemeClr val="bg1"/>
                </a:solidFill>
              </a:rPr>
              <a:t>الكسر     ينقصه      حتى يصبح واحد صحيح .</a:t>
            </a:r>
          </a:p>
          <a:p>
            <a:pPr algn="r" rtl="1"/>
            <a:endParaRPr lang="ar-SA" sz="3200" dirty="0" smtClean="0">
              <a:solidFill>
                <a:schemeClr val="bg1"/>
              </a:solidFill>
            </a:endParaRPr>
          </a:p>
          <a:p>
            <a:pPr algn="r" rtl="1"/>
            <a:endParaRPr lang="ar-SA" sz="3200" dirty="0">
              <a:solidFill>
                <a:schemeClr val="bg1"/>
              </a:solidFill>
            </a:endParaRPr>
          </a:p>
          <a:p>
            <a:pPr algn="r" rtl="1"/>
            <a:endParaRPr lang="ar-SA" sz="3200" dirty="0" smtClean="0">
              <a:solidFill>
                <a:schemeClr val="bg1"/>
              </a:solidFill>
            </a:endParaRPr>
          </a:p>
          <a:p>
            <a:pPr algn="r" rtl="1"/>
            <a:r>
              <a:rPr lang="ar-SA" sz="3200" dirty="0" smtClean="0">
                <a:solidFill>
                  <a:schemeClr val="bg1"/>
                </a:solidFill>
              </a:rPr>
              <a:t>الكسر     ينقصه      حتى يصبح واحد صحيح . </a:t>
            </a:r>
          </a:p>
          <a:p>
            <a:pPr algn="r" rtl="1"/>
            <a:endParaRPr lang="ar-SA" sz="3200" dirty="0" smtClean="0">
              <a:solidFill>
                <a:schemeClr val="bg1"/>
              </a:solidFill>
            </a:endParaRPr>
          </a:p>
          <a:p>
            <a:pPr algn="r" rtl="1"/>
            <a:endParaRPr lang="en-US" sz="3200" dirty="0">
              <a:solidFill>
                <a:schemeClr val="bg1"/>
              </a:solidFill>
            </a:endParaRPr>
          </a:p>
        </p:txBody>
      </p:sp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4697598"/>
              </p:ext>
            </p:extLst>
          </p:nvPr>
        </p:nvGraphicFramePr>
        <p:xfrm>
          <a:off x="7368902" y="3403029"/>
          <a:ext cx="292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משוואה" r:id="rId3" imgW="152280" imgH="393480" progId="Equation.3">
                  <p:embed/>
                </p:oleObj>
              </mc:Choice>
              <mc:Fallback>
                <p:oleObj name="משוואה" r:id="rId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8902" y="3403029"/>
                        <a:ext cx="2921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135818"/>
              </p:ext>
            </p:extLst>
          </p:nvPr>
        </p:nvGraphicFramePr>
        <p:xfrm>
          <a:off x="5940152" y="3356992"/>
          <a:ext cx="2682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משוואה" r:id="rId5" imgW="139680" imgH="393480" progId="Equation.3">
                  <p:embed/>
                </p:oleObj>
              </mc:Choice>
              <mc:Fallback>
                <p:oleObj name="משוואה" r:id="rId5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3356992"/>
                        <a:ext cx="26828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אובייקט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938509"/>
              </p:ext>
            </p:extLst>
          </p:nvPr>
        </p:nvGraphicFramePr>
        <p:xfrm>
          <a:off x="7380312" y="5445224"/>
          <a:ext cx="292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משוואה" r:id="rId7" imgW="152280" imgH="393480" progId="Equation.3">
                  <p:embed/>
                </p:oleObj>
              </mc:Choice>
              <mc:Fallback>
                <p:oleObj name="משוואה" r:id="rId7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5445224"/>
                        <a:ext cx="2921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אובייקט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591973"/>
              </p:ext>
            </p:extLst>
          </p:nvPr>
        </p:nvGraphicFramePr>
        <p:xfrm>
          <a:off x="5939135" y="5399658"/>
          <a:ext cx="29368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משוואה" r:id="rId9" imgW="152280" imgH="393480" progId="Equation.3">
                  <p:embed/>
                </p:oleObj>
              </mc:Choice>
              <mc:Fallback>
                <p:oleObj name="משוואה" r:id="rId9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9135" y="5399658"/>
                        <a:ext cx="29368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תרשים 8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6839088"/>
              </p:ext>
            </p:extLst>
          </p:nvPr>
        </p:nvGraphicFramePr>
        <p:xfrm>
          <a:off x="251520" y="2913095"/>
          <a:ext cx="2286000" cy="1947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12" name="תרשים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8924623"/>
              </p:ext>
            </p:extLst>
          </p:nvPr>
        </p:nvGraphicFramePr>
        <p:xfrm>
          <a:off x="107504" y="4869160"/>
          <a:ext cx="2376264" cy="1911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</p:spTree>
    <p:extLst>
      <p:ext uri="{BB962C8B-B14F-4D97-AF65-F5344CB8AC3E}">
        <p14:creationId xmlns:p14="http://schemas.microsoft.com/office/powerpoint/2010/main" val="144694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8"/>
          <p:cNvSpPr txBox="1"/>
          <p:nvPr/>
        </p:nvSpPr>
        <p:spPr>
          <a:xfrm>
            <a:off x="323528" y="404663"/>
            <a:ext cx="81729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5400" dirty="0" smtClean="0">
                <a:solidFill>
                  <a:schemeClr val="bg1"/>
                </a:solidFill>
              </a:rPr>
              <a:t>مقارنة كسور حسب الاقرب الى 1 صحيح 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683568" y="2924944"/>
            <a:ext cx="78666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dirty="0" smtClean="0">
                <a:solidFill>
                  <a:schemeClr val="bg1"/>
                </a:solidFill>
              </a:rPr>
              <a:t>.</a:t>
            </a:r>
          </a:p>
          <a:p>
            <a:pPr algn="r" rtl="1"/>
            <a:endParaRPr lang="ar-SA" sz="3200" dirty="0" smtClean="0">
              <a:solidFill>
                <a:schemeClr val="bg1"/>
              </a:solidFill>
            </a:endParaRPr>
          </a:p>
          <a:p>
            <a:pPr algn="r" rtl="1"/>
            <a:endParaRPr lang="ar-SA" sz="3200" dirty="0">
              <a:solidFill>
                <a:schemeClr val="bg1"/>
              </a:solidFill>
            </a:endParaRPr>
          </a:p>
          <a:p>
            <a:pPr algn="r" rtl="1"/>
            <a:endParaRPr lang="ar-SA" sz="3200" dirty="0" smtClean="0">
              <a:solidFill>
                <a:schemeClr val="bg1"/>
              </a:solidFill>
            </a:endParaRPr>
          </a:p>
          <a:p>
            <a:pPr algn="r" rtl="1"/>
            <a:r>
              <a:rPr lang="ar-SA" sz="3200" dirty="0" smtClean="0">
                <a:solidFill>
                  <a:schemeClr val="bg1"/>
                </a:solidFill>
              </a:rPr>
              <a:t>. </a:t>
            </a:r>
          </a:p>
          <a:p>
            <a:pPr algn="r" rtl="1"/>
            <a:endParaRPr lang="ar-SA" sz="3200" dirty="0" smtClean="0">
              <a:solidFill>
                <a:schemeClr val="bg1"/>
              </a:solidFill>
            </a:endParaRPr>
          </a:p>
          <a:p>
            <a:pPr algn="r" rtl="1"/>
            <a:endParaRPr lang="en-US" sz="3200" dirty="0">
              <a:solidFill>
                <a:schemeClr val="bg1"/>
              </a:solidFill>
            </a:endParaRPr>
          </a:p>
        </p:txBody>
      </p:sp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746215"/>
              </p:ext>
            </p:extLst>
          </p:nvPr>
        </p:nvGraphicFramePr>
        <p:xfrm>
          <a:off x="7236296" y="5589240"/>
          <a:ext cx="292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משוואה" r:id="rId3" imgW="152280" imgH="393480" progId="Equation.3">
                  <p:embed/>
                </p:oleObj>
              </mc:Choice>
              <mc:Fallback>
                <p:oleObj name="משוואה" r:id="rId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5589240"/>
                        <a:ext cx="2921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0781092"/>
              </p:ext>
            </p:extLst>
          </p:nvPr>
        </p:nvGraphicFramePr>
        <p:xfrm>
          <a:off x="7740352" y="2996952"/>
          <a:ext cx="2682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משוואה" r:id="rId5" imgW="139680" imgH="393480" progId="Equation.3">
                  <p:embed/>
                </p:oleObj>
              </mc:Choice>
              <mc:Fallback>
                <p:oleObj name="משוואה" r:id="rId5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2996952"/>
                        <a:ext cx="26828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אובייקט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221144"/>
              </p:ext>
            </p:extLst>
          </p:nvPr>
        </p:nvGraphicFramePr>
        <p:xfrm>
          <a:off x="2771800" y="5661248"/>
          <a:ext cx="292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משוואה" r:id="rId7" imgW="152280" imgH="393480" progId="Equation.3">
                  <p:embed/>
                </p:oleObj>
              </mc:Choice>
              <mc:Fallback>
                <p:oleObj name="משוואה" r:id="rId7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5661248"/>
                        <a:ext cx="2921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אובייקט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801885"/>
              </p:ext>
            </p:extLst>
          </p:nvPr>
        </p:nvGraphicFramePr>
        <p:xfrm>
          <a:off x="2987824" y="2835483"/>
          <a:ext cx="29368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משוואה" r:id="rId9" imgW="152280" imgH="393480" progId="Equation.3">
                  <p:embed/>
                </p:oleObj>
              </mc:Choice>
              <mc:Fallback>
                <p:oleObj name="משוואה" r:id="rId9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835483"/>
                        <a:ext cx="29368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תרשים 8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9039844"/>
              </p:ext>
            </p:extLst>
          </p:nvPr>
        </p:nvGraphicFramePr>
        <p:xfrm>
          <a:off x="6210436" y="3645024"/>
          <a:ext cx="2286000" cy="1947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12" name="תרשים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255758"/>
              </p:ext>
            </p:extLst>
          </p:nvPr>
        </p:nvGraphicFramePr>
        <p:xfrm>
          <a:off x="1475656" y="3539540"/>
          <a:ext cx="2376264" cy="1911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00192" y="3216374"/>
            <a:ext cx="3582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ينقصه      حتى يصل للواحد الصحيح                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19672" y="3010551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ينقصه      حتى يصل للواحد الصحيح                  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856372"/>
              </p:ext>
            </p:extLst>
          </p:nvPr>
        </p:nvGraphicFramePr>
        <p:xfrm>
          <a:off x="5076056" y="3787299"/>
          <a:ext cx="36004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משוואה" r:id="rId13" imgW="139639" imgH="393529" progId="Equation.3">
                  <p:embed/>
                </p:oleObj>
              </mc:Choice>
              <mc:Fallback>
                <p:oleObj name="משוואה" r:id="rId13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3787299"/>
                        <a:ext cx="36004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313425"/>
              </p:ext>
            </p:extLst>
          </p:nvPr>
        </p:nvGraphicFramePr>
        <p:xfrm>
          <a:off x="4398333" y="3798333"/>
          <a:ext cx="29368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משוואה" r:id="rId14" imgW="152280" imgH="393480" progId="Equation.3">
                  <p:embed/>
                </p:oleObj>
              </mc:Choice>
              <mc:Fallback>
                <p:oleObj name="משוואה" r:id="rId14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333" y="3798333"/>
                        <a:ext cx="29368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716016" y="393305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&gt;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8" name="אובייקט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684002"/>
              </p:ext>
            </p:extLst>
          </p:nvPr>
        </p:nvGraphicFramePr>
        <p:xfrm>
          <a:off x="5074022" y="5013176"/>
          <a:ext cx="292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משוואה" r:id="rId16" imgW="152334" imgH="393529" progId="Equation.3">
                  <p:embed/>
                </p:oleObj>
              </mc:Choice>
              <mc:Fallback>
                <p:oleObj name="משוואה" r:id="rId16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4022" y="5013176"/>
                        <a:ext cx="2921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אובייקט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907851"/>
              </p:ext>
            </p:extLst>
          </p:nvPr>
        </p:nvGraphicFramePr>
        <p:xfrm>
          <a:off x="4409982" y="5013176"/>
          <a:ext cx="292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משוואה" r:id="rId17" imgW="152280" imgH="393480" progId="Equation.3">
                  <p:embed/>
                </p:oleObj>
              </mc:Choice>
              <mc:Fallback>
                <p:oleObj name="משוואה" r:id="rId17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9982" y="5013176"/>
                        <a:ext cx="2921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716016" y="510133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&lt;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6" name="מחבר חץ ישר 15"/>
          <p:cNvCxnSpPr/>
          <p:nvPr/>
        </p:nvCxnSpPr>
        <p:spPr>
          <a:xfrm>
            <a:off x="4860032" y="4333166"/>
            <a:ext cx="0" cy="608002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45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3" grpId="0">
        <p:bldAsOne/>
      </p:bldGraphic>
      <p:bldGraphic spid="12" grpId="0">
        <p:bldAsOne/>
      </p:bldGraphic>
      <p:bldP spid="3" grpId="0"/>
      <p:bldP spid="13" grpId="0"/>
      <p:bldP spid="14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404664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7200" dirty="0" smtClean="0"/>
              <a:t>قارن بين الكسور التالية</a:t>
            </a:r>
            <a:endParaRPr lang="en-US" sz="1100" dirty="0"/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6550658"/>
              </p:ext>
            </p:extLst>
          </p:nvPr>
        </p:nvGraphicFramePr>
        <p:xfrm>
          <a:off x="1476375" y="2997200"/>
          <a:ext cx="323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משוואה" r:id="rId3" imgW="152280" imgH="393480" progId="Equation.3">
                  <p:embed/>
                </p:oleObj>
              </mc:Choice>
              <mc:Fallback>
                <p:oleObj name="משוואה" r:id="rId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997200"/>
                        <a:ext cx="3238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017911"/>
              </p:ext>
            </p:extLst>
          </p:nvPr>
        </p:nvGraphicFramePr>
        <p:xfrm>
          <a:off x="755650" y="2997200"/>
          <a:ext cx="292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4" name="משוואה" r:id="rId5" imgW="152280" imgH="393480" progId="Equation.3">
                  <p:embed/>
                </p:oleObj>
              </mc:Choice>
              <mc:Fallback>
                <p:oleObj name="משוואה" r:id="rId5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997200"/>
                        <a:ext cx="2921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אובייקט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168902"/>
              </p:ext>
            </p:extLst>
          </p:nvPr>
        </p:nvGraphicFramePr>
        <p:xfrm>
          <a:off x="746125" y="4437063"/>
          <a:ext cx="3905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5" name="משוואה" r:id="rId7" imgW="203040" imgH="393480" progId="Equation.3">
                  <p:embed/>
                </p:oleObj>
              </mc:Choice>
              <mc:Fallback>
                <p:oleObj name="משוואה" r:id="rId7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4437063"/>
                        <a:ext cx="3905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אובייקט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400972"/>
              </p:ext>
            </p:extLst>
          </p:nvPr>
        </p:nvGraphicFramePr>
        <p:xfrm>
          <a:off x="1462088" y="4437063"/>
          <a:ext cx="431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name="משוואה" r:id="rId9" imgW="203040" imgH="393480" progId="Equation.3">
                  <p:embed/>
                </p:oleObj>
              </mc:Choice>
              <mc:Fallback>
                <p:oleObj name="משוואה" r:id="rId9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088" y="4437063"/>
                        <a:ext cx="431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אובייקט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949587"/>
              </p:ext>
            </p:extLst>
          </p:nvPr>
        </p:nvGraphicFramePr>
        <p:xfrm>
          <a:off x="760413" y="5851525"/>
          <a:ext cx="38893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7" name="משוואה" r:id="rId11" imgW="203040" imgH="393480" progId="Equation.3">
                  <p:embed/>
                </p:oleObj>
              </mc:Choice>
              <mc:Fallback>
                <p:oleObj name="משוואה" r:id="rId11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3" y="5851525"/>
                        <a:ext cx="38893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אובייקט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9408579"/>
              </p:ext>
            </p:extLst>
          </p:nvPr>
        </p:nvGraphicFramePr>
        <p:xfrm>
          <a:off x="1528763" y="5849938"/>
          <a:ext cx="323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8" name="משוואה" r:id="rId13" imgW="152280" imgH="393480" progId="Equation.3">
                  <p:embed/>
                </p:oleObj>
              </mc:Choice>
              <mc:Fallback>
                <p:oleObj name="משוואה" r:id="rId1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763" y="5849938"/>
                        <a:ext cx="3238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אובייקט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3663287"/>
              </p:ext>
            </p:extLst>
          </p:nvPr>
        </p:nvGraphicFramePr>
        <p:xfrm>
          <a:off x="3154363" y="3068638"/>
          <a:ext cx="3905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" name="משוואה" r:id="rId15" imgW="203040" imgH="393480" progId="Equation.3">
                  <p:embed/>
                </p:oleObj>
              </mc:Choice>
              <mc:Fallback>
                <p:oleObj name="משוואה" r:id="rId15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4363" y="3068638"/>
                        <a:ext cx="3905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אובייקט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874708"/>
              </p:ext>
            </p:extLst>
          </p:nvPr>
        </p:nvGraphicFramePr>
        <p:xfrm>
          <a:off x="3924300" y="3068638"/>
          <a:ext cx="323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name="משוואה" r:id="rId17" imgW="152280" imgH="393480" progId="Equation.3">
                  <p:embed/>
                </p:oleObj>
              </mc:Choice>
              <mc:Fallback>
                <p:oleObj name="משוואה" r:id="rId17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3068638"/>
                        <a:ext cx="3238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אובייקט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7663179"/>
              </p:ext>
            </p:extLst>
          </p:nvPr>
        </p:nvGraphicFramePr>
        <p:xfrm>
          <a:off x="3155950" y="4437063"/>
          <a:ext cx="3905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1" name="משוואה" r:id="rId19" imgW="203040" imgH="393480" progId="Equation.3">
                  <p:embed/>
                </p:oleObj>
              </mc:Choice>
              <mc:Fallback>
                <p:oleObj name="משוואה" r:id="rId19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5950" y="4437063"/>
                        <a:ext cx="3905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אובייקט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835245"/>
              </p:ext>
            </p:extLst>
          </p:nvPr>
        </p:nvGraphicFramePr>
        <p:xfrm>
          <a:off x="3924300" y="4437063"/>
          <a:ext cx="323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2" name="משוואה" r:id="rId21" imgW="152280" imgH="393480" progId="Equation.3">
                  <p:embed/>
                </p:oleObj>
              </mc:Choice>
              <mc:Fallback>
                <p:oleObj name="משוואה" r:id="rId21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4437063"/>
                        <a:ext cx="3238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אובייקט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366629"/>
              </p:ext>
            </p:extLst>
          </p:nvPr>
        </p:nvGraphicFramePr>
        <p:xfrm>
          <a:off x="3138488" y="5922963"/>
          <a:ext cx="2936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3" name="משוואה" r:id="rId23" imgW="152280" imgH="393480" progId="Equation.3">
                  <p:embed/>
                </p:oleObj>
              </mc:Choice>
              <mc:Fallback>
                <p:oleObj name="משוואה" r:id="rId2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8" y="5922963"/>
                        <a:ext cx="29368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אובייקט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8403258"/>
              </p:ext>
            </p:extLst>
          </p:nvPr>
        </p:nvGraphicFramePr>
        <p:xfrm>
          <a:off x="3859213" y="5922963"/>
          <a:ext cx="323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4" name="משוואה" r:id="rId25" imgW="152280" imgH="393480" progId="Equation.3">
                  <p:embed/>
                </p:oleObj>
              </mc:Choice>
              <mc:Fallback>
                <p:oleObj name="משוואה" r:id="rId25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9213" y="5922963"/>
                        <a:ext cx="3238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אובייקט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242645"/>
              </p:ext>
            </p:extLst>
          </p:nvPr>
        </p:nvGraphicFramePr>
        <p:xfrm>
          <a:off x="5148263" y="3068638"/>
          <a:ext cx="287337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5" name="משוואה" r:id="rId27" imgW="152280" imgH="393480" progId="Equation.3">
                  <p:embed/>
                </p:oleObj>
              </mc:Choice>
              <mc:Fallback>
                <p:oleObj name="משוואה" r:id="rId27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068638"/>
                        <a:ext cx="287337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אובייקט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411957"/>
              </p:ext>
            </p:extLst>
          </p:nvPr>
        </p:nvGraphicFramePr>
        <p:xfrm>
          <a:off x="5881688" y="3068638"/>
          <a:ext cx="29210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משוואה" r:id="rId29" imgW="139680" imgH="393480" progId="Equation.3">
                  <p:embed/>
                </p:oleObj>
              </mc:Choice>
              <mc:Fallback>
                <p:oleObj name="משוואה" r:id="rId29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1688" y="3068638"/>
                        <a:ext cx="29210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אובייקט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576157"/>
              </p:ext>
            </p:extLst>
          </p:nvPr>
        </p:nvGraphicFramePr>
        <p:xfrm>
          <a:off x="7596188" y="3140075"/>
          <a:ext cx="287337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7" name="משוואה" r:id="rId31" imgW="152280" imgH="393480" progId="Equation.3">
                  <p:embed/>
                </p:oleObj>
              </mc:Choice>
              <mc:Fallback>
                <p:oleObj name="משוואה" r:id="rId31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3140075"/>
                        <a:ext cx="287337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אובייקט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04930"/>
              </p:ext>
            </p:extLst>
          </p:nvPr>
        </p:nvGraphicFramePr>
        <p:xfrm>
          <a:off x="8264525" y="3140075"/>
          <a:ext cx="4254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8" name="משוואה" r:id="rId33" imgW="203040" imgH="393480" progId="Equation.3">
                  <p:embed/>
                </p:oleObj>
              </mc:Choice>
              <mc:Fallback>
                <p:oleObj name="משוואה" r:id="rId33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4525" y="3140075"/>
                        <a:ext cx="42545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אובייקט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583784"/>
              </p:ext>
            </p:extLst>
          </p:nvPr>
        </p:nvGraphicFramePr>
        <p:xfrm>
          <a:off x="5100638" y="4365625"/>
          <a:ext cx="38893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9" name="משוואה" r:id="rId35" imgW="203040" imgH="393480" progId="Equation.3">
                  <p:embed/>
                </p:oleObj>
              </mc:Choice>
              <mc:Fallback>
                <p:oleObj name="משוואה" r:id="rId35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0638" y="4365625"/>
                        <a:ext cx="38893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אובייקט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6490994"/>
              </p:ext>
            </p:extLst>
          </p:nvPr>
        </p:nvGraphicFramePr>
        <p:xfrm>
          <a:off x="5789613" y="4365625"/>
          <a:ext cx="4857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0" name="משוואה" r:id="rId37" imgW="228600" imgH="393480" progId="Equation.3">
                  <p:embed/>
                </p:oleObj>
              </mc:Choice>
              <mc:Fallback>
                <p:oleObj name="משוואה" r:id="rId37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9613" y="4365625"/>
                        <a:ext cx="4857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אובייקט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207760"/>
              </p:ext>
            </p:extLst>
          </p:nvPr>
        </p:nvGraphicFramePr>
        <p:xfrm>
          <a:off x="7597775" y="4437063"/>
          <a:ext cx="292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1" name="משוואה" r:id="rId39" imgW="152280" imgH="393480" progId="Equation.3">
                  <p:embed/>
                </p:oleObj>
              </mc:Choice>
              <mc:Fallback>
                <p:oleObj name="משוואה" r:id="rId39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7775" y="4437063"/>
                        <a:ext cx="2921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אובייקט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931038"/>
              </p:ext>
            </p:extLst>
          </p:nvPr>
        </p:nvGraphicFramePr>
        <p:xfrm>
          <a:off x="8318500" y="4437063"/>
          <a:ext cx="323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2" name="משוואה" r:id="rId41" imgW="152280" imgH="393480" progId="Equation.3">
                  <p:embed/>
                </p:oleObj>
              </mc:Choice>
              <mc:Fallback>
                <p:oleObj name="משוואה" r:id="rId41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8500" y="4437063"/>
                        <a:ext cx="3238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אובייקט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827696"/>
              </p:ext>
            </p:extLst>
          </p:nvPr>
        </p:nvGraphicFramePr>
        <p:xfrm>
          <a:off x="5095875" y="5780088"/>
          <a:ext cx="41433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3" name="משוואה" r:id="rId43" imgW="215640" imgH="393480" progId="Equation.3">
                  <p:embed/>
                </p:oleObj>
              </mc:Choice>
              <mc:Fallback>
                <p:oleObj name="משוואה" r:id="rId43" imgW="215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5" y="5780088"/>
                        <a:ext cx="41433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אובייקט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263728"/>
              </p:ext>
            </p:extLst>
          </p:nvPr>
        </p:nvGraphicFramePr>
        <p:xfrm>
          <a:off x="5795684" y="5779541"/>
          <a:ext cx="4857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4" name="משוואה" r:id="rId45" imgW="228600" imgH="393480" progId="Equation.3">
                  <p:embed/>
                </p:oleObj>
              </mc:Choice>
              <mc:Fallback>
                <p:oleObj name="משוואה" r:id="rId45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684" y="5779541"/>
                        <a:ext cx="4857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אובייקט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223752"/>
              </p:ext>
            </p:extLst>
          </p:nvPr>
        </p:nvGraphicFramePr>
        <p:xfrm>
          <a:off x="7604125" y="5851525"/>
          <a:ext cx="292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5" name="משוואה" r:id="rId47" imgW="152280" imgH="393480" progId="Equation.3">
                  <p:embed/>
                </p:oleObj>
              </mc:Choice>
              <mc:Fallback>
                <p:oleObj name="משוואה" r:id="rId47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25" y="5851525"/>
                        <a:ext cx="2921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אובייקט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2893158"/>
              </p:ext>
            </p:extLst>
          </p:nvPr>
        </p:nvGraphicFramePr>
        <p:xfrm>
          <a:off x="8270875" y="5851525"/>
          <a:ext cx="431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6" name="משוואה" r:id="rId49" imgW="203040" imgH="393480" progId="Equation.3">
                  <p:embed/>
                </p:oleObj>
              </mc:Choice>
              <mc:Fallback>
                <p:oleObj name="משוואה" r:id="rId49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75" y="5851525"/>
                        <a:ext cx="431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מחבר ישר 37"/>
          <p:cNvCxnSpPr/>
          <p:nvPr/>
        </p:nvCxnSpPr>
        <p:spPr>
          <a:xfrm>
            <a:off x="2483768" y="2708920"/>
            <a:ext cx="0" cy="396044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ישר 38"/>
          <p:cNvCxnSpPr/>
          <p:nvPr/>
        </p:nvCxnSpPr>
        <p:spPr>
          <a:xfrm>
            <a:off x="4644008" y="2708920"/>
            <a:ext cx="0" cy="396044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מחבר ישר 39"/>
          <p:cNvCxnSpPr/>
          <p:nvPr/>
        </p:nvCxnSpPr>
        <p:spPr>
          <a:xfrm>
            <a:off x="6948264" y="2668850"/>
            <a:ext cx="0" cy="4072518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מחבר ישר 40"/>
          <p:cNvCxnSpPr/>
          <p:nvPr/>
        </p:nvCxnSpPr>
        <p:spPr>
          <a:xfrm flipH="1">
            <a:off x="619944" y="3789040"/>
            <a:ext cx="8200528" cy="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מחבר ישר 43"/>
          <p:cNvCxnSpPr/>
          <p:nvPr/>
        </p:nvCxnSpPr>
        <p:spPr>
          <a:xfrm flipH="1">
            <a:off x="590109" y="5301208"/>
            <a:ext cx="8200528" cy="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043608" y="2607295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dirty="0" smtClean="0">
                <a:solidFill>
                  <a:schemeClr val="bg1"/>
                </a:solidFill>
              </a:rPr>
              <a:t>مريم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19872" y="2607294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dirty="0" smtClean="0">
                <a:solidFill>
                  <a:schemeClr val="bg1"/>
                </a:solidFill>
              </a:rPr>
              <a:t>سارة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364088" y="2607295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dirty="0" smtClean="0">
                <a:solidFill>
                  <a:schemeClr val="bg1"/>
                </a:solidFill>
              </a:rPr>
              <a:t>رهف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308304" y="2668850"/>
            <a:ext cx="1188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dirty="0" smtClean="0">
                <a:solidFill>
                  <a:schemeClr val="bg1"/>
                </a:solidFill>
              </a:rPr>
              <a:t>محمد شوكن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27584" y="386104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جنى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203848" y="388623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علي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256076" y="385538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نسيبة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632340" y="386696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باسل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90109" y="5305046"/>
            <a:ext cx="1605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عدن    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03848" y="537321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لمار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004048" y="5336016"/>
            <a:ext cx="1486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هادي   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164288" y="533601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ليان        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0" name="אליפסה 69"/>
          <p:cNvSpPr/>
          <p:nvPr/>
        </p:nvSpPr>
        <p:spPr>
          <a:xfrm>
            <a:off x="1075420" y="3150260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1104434" y="3140968"/>
            <a:ext cx="40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&lt;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2" name="אליפסה 71"/>
          <p:cNvSpPr/>
          <p:nvPr/>
        </p:nvSpPr>
        <p:spPr>
          <a:xfrm>
            <a:off x="3559696" y="3173748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אליפסה 72"/>
          <p:cNvSpPr/>
          <p:nvPr/>
        </p:nvSpPr>
        <p:spPr>
          <a:xfrm>
            <a:off x="1097343" y="4580495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אליפסה 73"/>
          <p:cNvSpPr/>
          <p:nvPr/>
        </p:nvSpPr>
        <p:spPr>
          <a:xfrm>
            <a:off x="3487688" y="4579844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אליפסה 74"/>
          <p:cNvSpPr/>
          <p:nvPr/>
        </p:nvSpPr>
        <p:spPr>
          <a:xfrm>
            <a:off x="5503912" y="3155835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אליפסה 75"/>
          <p:cNvSpPr/>
          <p:nvPr/>
        </p:nvSpPr>
        <p:spPr>
          <a:xfrm>
            <a:off x="5478077" y="4509120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אליפסה 76"/>
          <p:cNvSpPr/>
          <p:nvPr/>
        </p:nvSpPr>
        <p:spPr>
          <a:xfrm>
            <a:off x="7880176" y="3255088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אליפסה 77"/>
          <p:cNvSpPr/>
          <p:nvPr/>
        </p:nvSpPr>
        <p:spPr>
          <a:xfrm>
            <a:off x="7880176" y="4532570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אליפסה 78"/>
          <p:cNvSpPr/>
          <p:nvPr/>
        </p:nvSpPr>
        <p:spPr>
          <a:xfrm>
            <a:off x="1183432" y="6021288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אליפסה 79"/>
          <p:cNvSpPr/>
          <p:nvPr/>
        </p:nvSpPr>
        <p:spPr>
          <a:xfrm>
            <a:off x="3419872" y="6033776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אליפסה 80"/>
          <p:cNvSpPr/>
          <p:nvPr/>
        </p:nvSpPr>
        <p:spPr>
          <a:xfrm>
            <a:off x="5452302" y="5949280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אליפסה 81"/>
          <p:cNvSpPr/>
          <p:nvPr/>
        </p:nvSpPr>
        <p:spPr>
          <a:xfrm>
            <a:off x="7833909" y="5970395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3568080" y="316910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&gt;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908012" y="3255088"/>
            <a:ext cx="264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&lt;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908013" y="4504474"/>
            <a:ext cx="22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&lt;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478077" y="4504474"/>
            <a:ext cx="22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&lt;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493976" y="4570552"/>
            <a:ext cx="29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&gt;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498175" y="5949280"/>
            <a:ext cx="40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&lt;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558469" y="31502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&lt;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223628" y="60337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&gt;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460068" y="602913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&gt;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884368" y="597039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&lt;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24000" y="457120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&gt;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11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66" grpId="0"/>
      <p:bldP spid="67" grpId="0"/>
      <p:bldP spid="68" grpId="0"/>
      <p:bldP spid="70" grpId="0" animBg="1"/>
      <p:bldP spid="71" grpId="0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404664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7200" dirty="0" smtClean="0">
                <a:solidFill>
                  <a:schemeClr val="bg1"/>
                </a:solidFill>
              </a:rPr>
              <a:t>مقارنة كسور حسب البسط 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3284984"/>
            <a:ext cx="80648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3200" dirty="0" smtClean="0">
                <a:solidFill>
                  <a:schemeClr val="bg1"/>
                </a:solidFill>
              </a:rPr>
              <a:t>اذا تساوت </a:t>
            </a:r>
            <a:r>
              <a:rPr lang="ar-SA" sz="3200" dirty="0" err="1" smtClean="0">
                <a:solidFill>
                  <a:schemeClr val="bg1"/>
                </a:solidFill>
              </a:rPr>
              <a:t>ألبسوط</a:t>
            </a:r>
            <a:r>
              <a:rPr lang="ar-SA" sz="3200" dirty="0" smtClean="0">
                <a:solidFill>
                  <a:schemeClr val="bg1"/>
                </a:solidFill>
              </a:rPr>
              <a:t> فان الكسر صاحب المقام </a:t>
            </a:r>
          </a:p>
          <a:p>
            <a:pPr algn="ctr"/>
            <a:r>
              <a:rPr lang="ar-SA" sz="3200" u="sng" dirty="0" smtClean="0">
                <a:solidFill>
                  <a:schemeClr val="bg1"/>
                </a:solidFill>
              </a:rPr>
              <a:t>الاصغر</a:t>
            </a:r>
            <a:r>
              <a:rPr lang="ar-SA" sz="3200" dirty="0" smtClean="0">
                <a:solidFill>
                  <a:schemeClr val="bg1"/>
                </a:solidFill>
              </a:rPr>
              <a:t> هو </a:t>
            </a:r>
            <a:r>
              <a:rPr lang="ar-SA" sz="3200" u="sng" dirty="0" smtClean="0">
                <a:solidFill>
                  <a:schemeClr val="bg1"/>
                </a:solidFill>
              </a:rPr>
              <a:t>الاكبر</a:t>
            </a:r>
            <a:r>
              <a:rPr lang="ar-SA" sz="3200" dirty="0" smtClean="0">
                <a:solidFill>
                  <a:schemeClr val="bg1"/>
                </a:solidFill>
              </a:rPr>
              <a:t> 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r"/>
            <a:endParaRPr lang="ar-SA" dirty="0" smtClean="0">
              <a:solidFill>
                <a:schemeClr val="bg1"/>
              </a:solidFill>
            </a:endParaRPr>
          </a:p>
        </p:txBody>
      </p:sp>
      <p:graphicFrame>
        <p:nvGraphicFramePr>
          <p:cNvPr id="2" name="אובייקט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241108"/>
              </p:ext>
            </p:extLst>
          </p:nvPr>
        </p:nvGraphicFramePr>
        <p:xfrm>
          <a:off x="3635896" y="4667493"/>
          <a:ext cx="292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משוואה" r:id="rId3" imgW="152280" imgH="393480" progId="Equation.3">
                  <p:embed/>
                </p:oleObj>
              </mc:Choice>
              <mc:Fallback>
                <p:oleObj name="משוואה" r:id="rId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4667493"/>
                        <a:ext cx="2921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אובייקט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202882"/>
              </p:ext>
            </p:extLst>
          </p:nvPr>
        </p:nvGraphicFramePr>
        <p:xfrm>
          <a:off x="4716016" y="4657968"/>
          <a:ext cx="323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משוואה" r:id="rId5" imgW="152280" imgH="393480" progId="Equation.3">
                  <p:embed/>
                </p:oleObj>
              </mc:Choice>
              <mc:Fallback>
                <p:oleObj name="משוואה" r:id="rId5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657968"/>
                        <a:ext cx="3238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24969" y="47971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72856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404664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7200" dirty="0" smtClean="0">
                <a:solidFill>
                  <a:schemeClr val="bg1"/>
                </a:solidFill>
              </a:rPr>
              <a:t>مقارنة كسور حسب المقامات 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3284984"/>
            <a:ext cx="80648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3200" dirty="0" smtClean="0">
                <a:solidFill>
                  <a:schemeClr val="bg1"/>
                </a:solidFill>
              </a:rPr>
              <a:t>اذا تساوت المقامات فان الكسر صاحب البسط </a:t>
            </a:r>
          </a:p>
          <a:p>
            <a:pPr algn="ctr"/>
            <a:r>
              <a:rPr lang="ar-SA" sz="3200" u="sng" dirty="0" smtClean="0">
                <a:solidFill>
                  <a:schemeClr val="bg1"/>
                </a:solidFill>
              </a:rPr>
              <a:t>الاكبر</a:t>
            </a:r>
            <a:r>
              <a:rPr lang="ar-SA" sz="3200" dirty="0" smtClean="0">
                <a:solidFill>
                  <a:schemeClr val="bg1"/>
                </a:solidFill>
              </a:rPr>
              <a:t> هو </a:t>
            </a:r>
            <a:r>
              <a:rPr lang="ar-SA" sz="3200" u="sng" dirty="0" smtClean="0">
                <a:solidFill>
                  <a:schemeClr val="bg1"/>
                </a:solidFill>
              </a:rPr>
              <a:t>الاكبر</a:t>
            </a:r>
            <a:r>
              <a:rPr lang="ar-SA" sz="3200" dirty="0" smtClean="0">
                <a:solidFill>
                  <a:schemeClr val="bg1"/>
                </a:solidFill>
              </a:rPr>
              <a:t> </a:t>
            </a:r>
          </a:p>
          <a:p>
            <a:pPr algn="r"/>
            <a:endParaRPr lang="ar-SA" dirty="0">
              <a:solidFill>
                <a:schemeClr val="bg1"/>
              </a:solidFill>
            </a:endParaRPr>
          </a:p>
          <a:p>
            <a:pPr algn="r"/>
            <a:endParaRPr lang="ar-SA" dirty="0" smtClean="0">
              <a:solidFill>
                <a:schemeClr val="bg1"/>
              </a:solidFill>
            </a:endParaRPr>
          </a:p>
        </p:txBody>
      </p:sp>
      <p:graphicFrame>
        <p:nvGraphicFramePr>
          <p:cNvPr id="2" name="אובייקט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963941"/>
              </p:ext>
            </p:extLst>
          </p:nvPr>
        </p:nvGraphicFramePr>
        <p:xfrm>
          <a:off x="3646488" y="4667250"/>
          <a:ext cx="2682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משוואה" r:id="rId3" imgW="139680" imgH="393480" progId="Equation.3">
                  <p:embed/>
                </p:oleObj>
              </mc:Choice>
              <mc:Fallback>
                <p:oleObj name="משוואה" r:id="rId3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6488" y="4667250"/>
                        <a:ext cx="26828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אובייקט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24555"/>
              </p:ext>
            </p:extLst>
          </p:nvPr>
        </p:nvGraphicFramePr>
        <p:xfrm>
          <a:off x="4716016" y="4657968"/>
          <a:ext cx="323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משוואה" r:id="rId5" imgW="152280" imgH="393480" progId="Equation.3">
                  <p:embed/>
                </p:oleObj>
              </mc:Choice>
              <mc:Fallback>
                <p:oleObj name="משוואה" r:id="rId5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657968"/>
                        <a:ext cx="3238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24969" y="47971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67525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404664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7200" dirty="0" smtClean="0">
                <a:solidFill>
                  <a:schemeClr val="bg1"/>
                </a:solidFill>
              </a:rPr>
              <a:t>مقارنة كسور حسب الوسيط ( نصف) </a:t>
            </a:r>
            <a:endParaRPr lang="en-US" sz="11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170709"/>
            <a:ext cx="4896544" cy="291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אובייקט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485829"/>
              </p:ext>
            </p:extLst>
          </p:nvPr>
        </p:nvGraphicFramePr>
        <p:xfrm>
          <a:off x="5868144" y="3501008"/>
          <a:ext cx="28733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משוואה" r:id="rId4" imgW="152334" imgH="393529" progId="Equation.3">
                  <p:embed/>
                </p:oleObj>
              </mc:Choice>
              <mc:Fallback>
                <p:oleObj name="משוואה" r:id="rId4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3501008"/>
                        <a:ext cx="287337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אובייקט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858474"/>
              </p:ext>
            </p:extLst>
          </p:nvPr>
        </p:nvGraphicFramePr>
        <p:xfrm>
          <a:off x="6876256" y="3501008"/>
          <a:ext cx="323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משוואה" r:id="rId6" imgW="152334" imgH="393529" progId="Equation.3">
                  <p:embed/>
                </p:oleObj>
              </mc:Choice>
              <mc:Fallback>
                <p:oleObj name="משוואה" r:id="rId6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3501008"/>
                        <a:ext cx="3238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אובייקט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975132"/>
              </p:ext>
            </p:extLst>
          </p:nvPr>
        </p:nvGraphicFramePr>
        <p:xfrm>
          <a:off x="7740352" y="3501008"/>
          <a:ext cx="292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משוואה" r:id="rId8" imgW="152334" imgH="393529" progId="Equation.3">
                  <p:embed/>
                </p:oleObj>
              </mc:Choice>
              <mc:Fallback>
                <p:oleObj name="משוואה" r:id="rId8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3501008"/>
                        <a:ext cx="2921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300192" y="36450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=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47016" y="36324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=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4" name="אובייקט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059875"/>
              </p:ext>
            </p:extLst>
          </p:nvPr>
        </p:nvGraphicFramePr>
        <p:xfrm>
          <a:off x="5868144" y="4627846"/>
          <a:ext cx="28733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משוואה" r:id="rId10" imgW="152334" imgH="393529" progId="Equation.3">
                  <p:embed/>
                </p:oleObj>
              </mc:Choice>
              <mc:Fallback>
                <p:oleObj name="משוואה" r:id="rId10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4627846"/>
                        <a:ext cx="287338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אובייקט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53859"/>
              </p:ext>
            </p:extLst>
          </p:nvPr>
        </p:nvGraphicFramePr>
        <p:xfrm>
          <a:off x="6876256" y="4627846"/>
          <a:ext cx="323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משוואה" r:id="rId11" imgW="152280" imgH="393480" progId="Equation.3">
                  <p:embed/>
                </p:oleObj>
              </mc:Choice>
              <mc:Fallback>
                <p:oleObj name="משוואה" r:id="rId11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4627846"/>
                        <a:ext cx="3238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372200" y="47251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&lt;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7" name="אובייקט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80918"/>
              </p:ext>
            </p:extLst>
          </p:nvPr>
        </p:nvGraphicFramePr>
        <p:xfrm>
          <a:off x="5868144" y="5619362"/>
          <a:ext cx="28733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משוואה" r:id="rId13" imgW="152334" imgH="393529" progId="Equation.3">
                  <p:embed/>
                </p:oleObj>
              </mc:Choice>
              <mc:Fallback>
                <p:oleObj name="משוואה" r:id="rId1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5619362"/>
                        <a:ext cx="287338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אובייקט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3071283"/>
              </p:ext>
            </p:extLst>
          </p:nvPr>
        </p:nvGraphicFramePr>
        <p:xfrm>
          <a:off x="6821488" y="5619750"/>
          <a:ext cx="431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משוואה" r:id="rId14" imgW="203040" imgH="393480" progId="Equation.3">
                  <p:embed/>
                </p:oleObj>
              </mc:Choice>
              <mc:Fallback>
                <p:oleObj name="משוואה" r:id="rId14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1488" y="5619750"/>
                        <a:ext cx="431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372200" y="57166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&gt;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00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404664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7200" dirty="0" smtClean="0">
                <a:solidFill>
                  <a:schemeClr val="bg1"/>
                </a:solidFill>
              </a:rPr>
              <a:t>قارن بين الكسور التالية</a:t>
            </a:r>
            <a:endParaRPr lang="en-US" sz="1100" dirty="0">
              <a:solidFill>
                <a:schemeClr val="bg1"/>
              </a:solidFill>
            </a:endParaRPr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343485"/>
              </p:ext>
            </p:extLst>
          </p:nvPr>
        </p:nvGraphicFramePr>
        <p:xfrm>
          <a:off x="1422400" y="2997200"/>
          <a:ext cx="431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משוואה" r:id="rId3" imgW="203040" imgH="393480" progId="Equation.3">
                  <p:embed/>
                </p:oleObj>
              </mc:Choice>
              <mc:Fallback>
                <p:oleObj name="משוואה" r:id="rId3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400" y="2997200"/>
                        <a:ext cx="431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037515"/>
              </p:ext>
            </p:extLst>
          </p:nvPr>
        </p:nvGraphicFramePr>
        <p:xfrm>
          <a:off x="755650" y="2997200"/>
          <a:ext cx="292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משוואה" r:id="rId5" imgW="152280" imgH="393480" progId="Equation.3">
                  <p:embed/>
                </p:oleObj>
              </mc:Choice>
              <mc:Fallback>
                <p:oleObj name="משוואה" r:id="rId5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997200"/>
                        <a:ext cx="2921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אובייקט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382969"/>
              </p:ext>
            </p:extLst>
          </p:nvPr>
        </p:nvGraphicFramePr>
        <p:xfrm>
          <a:off x="721890" y="4437112"/>
          <a:ext cx="4381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משוואה" r:id="rId7" imgW="228600" imgH="393480" progId="Equation.3">
                  <p:embed/>
                </p:oleObj>
              </mc:Choice>
              <mc:Fallback>
                <p:oleObj name="משוואה" r:id="rId7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890" y="4437112"/>
                        <a:ext cx="4381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אובייקט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00619"/>
              </p:ext>
            </p:extLst>
          </p:nvPr>
        </p:nvGraphicFramePr>
        <p:xfrm>
          <a:off x="1515507" y="4436467"/>
          <a:ext cx="323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משוואה" r:id="rId9" imgW="152280" imgH="393480" progId="Equation.3">
                  <p:embed/>
                </p:oleObj>
              </mc:Choice>
              <mc:Fallback>
                <p:oleObj name="משוואה" r:id="rId9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5507" y="4436467"/>
                        <a:ext cx="3238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אובייקט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133139"/>
              </p:ext>
            </p:extLst>
          </p:nvPr>
        </p:nvGraphicFramePr>
        <p:xfrm>
          <a:off x="760134" y="5850979"/>
          <a:ext cx="38893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משוואה" r:id="rId11" imgW="203040" imgH="393480" progId="Equation.3">
                  <p:embed/>
                </p:oleObj>
              </mc:Choice>
              <mc:Fallback>
                <p:oleObj name="משוואה" r:id="rId11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134" y="5850979"/>
                        <a:ext cx="38893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אובייקט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938020"/>
              </p:ext>
            </p:extLst>
          </p:nvPr>
        </p:nvGraphicFramePr>
        <p:xfrm>
          <a:off x="1527995" y="5850507"/>
          <a:ext cx="323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משוואה" r:id="rId13" imgW="152334" imgH="393529" progId="Equation.3">
                  <p:embed/>
                </p:oleObj>
              </mc:Choice>
              <mc:Fallback>
                <p:oleObj name="משוואה" r:id="rId1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995" y="5850507"/>
                        <a:ext cx="3238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אובייקט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814236"/>
              </p:ext>
            </p:extLst>
          </p:nvPr>
        </p:nvGraphicFramePr>
        <p:xfrm>
          <a:off x="3070225" y="3068638"/>
          <a:ext cx="56038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משוואה" r:id="rId15" imgW="291960" imgH="393480" progId="Equation.3">
                  <p:embed/>
                </p:oleObj>
              </mc:Choice>
              <mc:Fallback>
                <p:oleObj name="משוואה" r:id="rId15" imgW="291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0225" y="3068638"/>
                        <a:ext cx="56038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אובייקט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390673"/>
              </p:ext>
            </p:extLst>
          </p:nvPr>
        </p:nvGraphicFramePr>
        <p:xfrm>
          <a:off x="3870325" y="3068638"/>
          <a:ext cx="431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משוואה" r:id="rId17" imgW="203040" imgH="393480" progId="Equation.3">
                  <p:embed/>
                </p:oleObj>
              </mc:Choice>
              <mc:Fallback>
                <p:oleObj name="משוואה" r:id="rId17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0325" y="3068638"/>
                        <a:ext cx="431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אובייקט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370933"/>
              </p:ext>
            </p:extLst>
          </p:nvPr>
        </p:nvGraphicFramePr>
        <p:xfrm>
          <a:off x="3215853" y="4437112"/>
          <a:ext cx="2682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משוואה" r:id="rId19" imgW="139680" imgH="393480" progId="Equation.3">
                  <p:embed/>
                </p:oleObj>
              </mc:Choice>
              <mc:Fallback>
                <p:oleObj name="משוואה" r:id="rId19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5853" y="4437112"/>
                        <a:ext cx="26828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אובייקט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4308866"/>
              </p:ext>
            </p:extLst>
          </p:nvPr>
        </p:nvGraphicFramePr>
        <p:xfrm>
          <a:off x="3925093" y="4436467"/>
          <a:ext cx="323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משוואה" r:id="rId21" imgW="152280" imgH="393480" progId="Equation.3">
                  <p:embed/>
                </p:oleObj>
              </mc:Choice>
              <mc:Fallback>
                <p:oleObj name="משוואה" r:id="rId21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5093" y="4436467"/>
                        <a:ext cx="3238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אובייקט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115603"/>
              </p:ext>
            </p:extLst>
          </p:nvPr>
        </p:nvGraphicFramePr>
        <p:xfrm>
          <a:off x="3088997" y="5922416"/>
          <a:ext cx="3905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משוואה" r:id="rId23" imgW="203040" imgH="393480" progId="Equation.3">
                  <p:embed/>
                </p:oleObj>
              </mc:Choice>
              <mc:Fallback>
                <p:oleObj name="משוואה" r:id="rId23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8997" y="5922416"/>
                        <a:ext cx="3905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אובייקט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405966"/>
              </p:ext>
            </p:extLst>
          </p:nvPr>
        </p:nvGraphicFramePr>
        <p:xfrm>
          <a:off x="3777972" y="5922416"/>
          <a:ext cx="4857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משוואה" r:id="rId25" imgW="228600" imgH="393480" progId="Equation.3">
                  <p:embed/>
                </p:oleObj>
              </mc:Choice>
              <mc:Fallback>
                <p:oleObj name="משוואה" r:id="rId25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7972" y="5922416"/>
                        <a:ext cx="4857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אובייקט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511739"/>
              </p:ext>
            </p:extLst>
          </p:nvPr>
        </p:nvGraphicFramePr>
        <p:xfrm>
          <a:off x="5100638" y="3068638"/>
          <a:ext cx="382587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משוואה" r:id="rId27" imgW="203040" imgH="393480" progId="Equation.3">
                  <p:embed/>
                </p:oleObj>
              </mc:Choice>
              <mc:Fallback>
                <p:oleObj name="משוואה" r:id="rId27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0638" y="3068638"/>
                        <a:ext cx="382587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אובייקט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460514"/>
              </p:ext>
            </p:extLst>
          </p:nvPr>
        </p:nvGraphicFramePr>
        <p:xfrm>
          <a:off x="5868789" y="3068960"/>
          <a:ext cx="318955" cy="637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משוואה" r:id="rId29" imgW="152280" imgH="393480" progId="Equation.3">
                  <p:embed/>
                </p:oleObj>
              </mc:Choice>
              <mc:Fallback>
                <p:oleObj name="משוואה" r:id="rId29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789" y="3068960"/>
                        <a:ext cx="318955" cy="6379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אובייקט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975346"/>
              </p:ext>
            </p:extLst>
          </p:nvPr>
        </p:nvGraphicFramePr>
        <p:xfrm>
          <a:off x="7607300" y="3140075"/>
          <a:ext cx="26352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משוואה" r:id="rId31" imgW="139680" imgH="393480" progId="Equation.3">
                  <p:embed/>
                </p:oleObj>
              </mc:Choice>
              <mc:Fallback>
                <p:oleObj name="משוואה" r:id="rId31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7300" y="3140075"/>
                        <a:ext cx="26352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אובייקט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5998659"/>
              </p:ext>
            </p:extLst>
          </p:nvPr>
        </p:nvGraphicFramePr>
        <p:xfrm>
          <a:off x="8316714" y="3140398"/>
          <a:ext cx="318955" cy="637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משוואה" r:id="rId33" imgW="152280" imgH="393480" progId="Equation.3">
                  <p:embed/>
                </p:oleObj>
              </mc:Choice>
              <mc:Fallback>
                <p:oleObj name="משוואה" r:id="rId3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6714" y="3140398"/>
                        <a:ext cx="318955" cy="6379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אובייקט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879008"/>
              </p:ext>
            </p:extLst>
          </p:nvPr>
        </p:nvGraphicFramePr>
        <p:xfrm>
          <a:off x="5076403" y="4365675"/>
          <a:ext cx="4381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משוואה" r:id="rId35" imgW="228600" imgH="393480" progId="Equation.3">
                  <p:embed/>
                </p:oleObj>
              </mc:Choice>
              <mc:Fallback>
                <p:oleObj name="משוואה" r:id="rId35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403" y="4365675"/>
                        <a:ext cx="4381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אובייקט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301725"/>
              </p:ext>
            </p:extLst>
          </p:nvPr>
        </p:nvGraphicFramePr>
        <p:xfrm>
          <a:off x="5789190" y="4365675"/>
          <a:ext cx="4857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משוואה" r:id="rId37" imgW="228600" imgH="393480" progId="Equation.3">
                  <p:embed/>
                </p:oleObj>
              </mc:Choice>
              <mc:Fallback>
                <p:oleObj name="משוואה" r:id="rId37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9190" y="4365675"/>
                        <a:ext cx="4857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אובייקט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993056"/>
              </p:ext>
            </p:extLst>
          </p:nvPr>
        </p:nvGraphicFramePr>
        <p:xfrm>
          <a:off x="7524328" y="4437112"/>
          <a:ext cx="4381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משוואה" r:id="rId39" imgW="228600" imgH="393480" progId="Equation.3">
                  <p:embed/>
                </p:oleObj>
              </mc:Choice>
              <mc:Fallback>
                <p:oleObj name="משוואה" r:id="rId39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4437112"/>
                        <a:ext cx="4381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אובייקט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990646"/>
              </p:ext>
            </p:extLst>
          </p:nvPr>
        </p:nvGraphicFramePr>
        <p:xfrm>
          <a:off x="8264103" y="4437112"/>
          <a:ext cx="431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משוואה" r:id="rId41" imgW="203040" imgH="393480" progId="Equation.3">
                  <p:embed/>
                </p:oleObj>
              </mc:Choice>
              <mc:Fallback>
                <p:oleObj name="משוואה" r:id="rId41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4103" y="4437112"/>
                        <a:ext cx="431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אובייקט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052040"/>
              </p:ext>
            </p:extLst>
          </p:nvPr>
        </p:nvGraphicFramePr>
        <p:xfrm>
          <a:off x="5095597" y="5779541"/>
          <a:ext cx="41433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משוואה" r:id="rId43" imgW="215640" imgH="393480" progId="Equation.3">
                  <p:embed/>
                </p:oleObj>
              </mc:Choice>
              <mc:Fallback>
                <p:oleObj name="משוואה" r:id="rId43" imgW="215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597" y="5779541"/>
                        <a:ext cx="41433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אובייקט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808220"/>
              </p:ext>
            </p:extLst>
          </p:nvPr>
        </p:nvGraphicFramePr>
        <p:xfrm>
          <a:off x="5795684" y="5779541"/>
          <a:ext cx="4857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משוואה" r:id="rId45" imgW="228600" imgH="393480" progId="Equation.3">
                  <p:embed/>
                </p:oleObj>
              </mc:Choice>
              <mc:Fallback>
                <p:oleObj name="משוואה" r:id="rId45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684" y="5779541"/>
                        <a:ext cx="4857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אובייקט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512571"/>
              </p:ext>
            </p:extLst>
          </p:nvPr>
        </p:nvGraphicFramePr>
        <p:xfrm>
          <a:off x="7614959" y="5850979"/>
          <a:ext cx="26828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משוואה" r:id="rId47" imgW="139680" imgH="393480" progId="Equation.3">
                  <p:embed/>
                </p:oleObj>
              </mc:Choice>
              <mc:Fallback>
                <p:oleObj name="משוואה" r:id="rId47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4959" y="5850979"/>
                        <a:ext cx="26828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אובייקט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040211"/>
              </p:ext>
            </p:extLst>
          </p:nvPr>
        </p:nvGraphicFramePr>
        <p:xfrm>
          <a:off x="8162647" y="5850979"/>
          <a:ext cx="647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משוואה" r:id="rId49" imgW="304560" imgH="393480" progId="Equation.3">
                  <p:embed/>
                </p:oleObj>
              </mc:Choice>
              <mc:Fallback>
                <p:oleObj name="משוואה" r:id="rId49" imgW="304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2647" y="5850979"/>
                        <a:ext cx="6477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מחבר ישר 37"/>
          <p:cNvCxnSpPr/>
          <p:nvPr/>
        </p:nvCxnSpPr>
        <p:spPr>
          <a:xfrm>
            <a:off x="2483768" y="2708920"/>
            <a:ext cx="0" cy="396044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ישר 38"/>
          <p:cNvCxnSpPr/>
          <p:nvPr/>
        </p:nvCxnSpPr>
        <p:spPr>
          <a:xfrm>
            <a:off x="4644008" y="2708920"/>
            <a:ext cx="0" cy="396044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מחבר ישר 39"/>
          <p:cNvCxnSpPr/>
          <p:nvPr/>
        </p:nvCxnSpPr>
        <p:spPr>
          <a:xfrm>
            <a:off x="6948264" y="2668850"/>
            <a:ext cx="0" cy="4072518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מחבר ישר 40"/>
          <p:cNvCxnSpPr/>
          <p:nvPr/>
        </p:nvCxnSpPr>
        <p:spPr>
          <a:xfrm flipH="1">
            <a:off x="619944" y="3789040"/>
            <a:ext cx="8200528" cy="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מחבר ישר 43"/>
          <p:cNvCxnSpPr/>
          <p:nvPr/>
        </p:nvCxnSpPr>
        <p:spPr>
          <a:xfrm flipH="1">
            <a:off x="590109" y="5301208"/>
            <a:ext cx="8200528" cy="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043608" y="2607295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dirty="0" err="1" smtClean="0">
                <a:solidFill>
                  <a:schemeClr val="bg1"/>
                </a:solidFill>
              </a:rPr>
              <a:t>ا</a:t>
            </a:r>
            <a:r>
              <a:rPr lang="ar-SA" sz="2400" dirty="0" err="1" smtClean="0">
                <a:solidFill>
                  <a:schemeClr val="bg1"/>
                </a:solidFill>
              </a:rPr>
              <a:t>يات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19872" y="2607294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dirty="0" smtClean="0">
                <a:solidFill>
                  <a:schemeClr val="bg1"/>
                </a:solidFill>
              </a:rPr>
              <a:t>ندى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364088" y="2607295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dirty="0" smtClean="0">
                <a:solidFill>
                  <a:schemeClr val="bg1"/>
                </a:solidFill>
              </a:rPr>
              <a:t>مريم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48364" y="2668850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dirty="0" smtClean="0">
                <a:solidFill>
                  <a:schemeClr val="bg1"/>
                </a:solidFill>
              </a:rPr>
              <a:t>باسل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27584" y="386104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عمير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843808" y="386104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احمد </a:t>
            </a:r>
            <a:r>
              <a:rPr lang="ar-SA" sz="2400" dirty="0" err="1" smtClean="0">
                <a:solidFill>
                  <a:schemeClr val="bg1"/>
                </a:solidFill>
              </a:rPr>
              <a:t>خمايسي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256076" y="385538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جنى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632340" y="386696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رنيم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79984" y="530504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امير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03848" y="537321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مازن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004048" y="5336016"/>
            <a:ext cx="1943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محمد دهامشة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581484" y="533601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ميساء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0" name="אליפסה 69"/>
          <p:cNvSpPr/>
          <p:nvPr/>
        </p:nvSpPr>
        <p:spPr>
          <a:xfrm>
            <a:off x="1075420" y="3150260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1104434" y="3140968"/>
            <a:ext cx="40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=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2" name="אליפסה 71"/>
          <p:cNvSpPr/>
          <p:nvPr/>
        </p:nvSpPr>
        <p:spPr>
          <a:xfrm>
            <a:off x="3559696" y="3173748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אליפסה 72"/>
          <p:cNvSpPr/>
          <p:nvPr/>
        </p:nvSpPr>
        <p:spPr>
          <a:xfrm>
            <a:off x="1097343" y="4580495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אליפסה 73"/>
          <p:cNvSpPr/>
          <p:nvPr/>
        </p:nvSpPr>
        <p:spPr>
          <a:xfrm>
            <a:off x="3487688" y="4579844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אליפסה 74"/>
          <p:cNvSpPr/>
          <p:nvPr/>
        </p:nvSpPr>
        <p:spPr>
          <a:xfrm>
            <a:off x="5503912" y="3155835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אליפסה 75"/>
          <p:cNvSpPr/>
          <p:nvPr/>
        </p:nvSpPr>
        <p:spPr>
          <a:xfrm>
            <a:off x="5478077" y="4509120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אליפסה 76"/>
          <p:cNvSpPr/>
          <p:nvPr/>
        </p:nvSpPr>
        <p:spPr>
          <a:xfrm>
            <a:off x="7880176" y="3255088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אליפסה 77"/>
          <p:cNvSpPr/>
          <p:nvPr/>
        </p:nvSpPr>
        <p:spPr>
          <a:xfrm>
            <a:off x="7880176" y="4532570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אליפסה 78"/>
          <p:cNvSpPr/>
          <p:nvPr/>
        </p:nvSpPr>
        <p:spPr>
          <a:xfrm>
            <a:off x="1183432" y="6021288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אליפסה 79"/>
          <p:cNvSpPr/>
          <p:nvPr/>
        </p:nvSpPr>
        <p:spPr>
          <a:xfrm>
            <a:off x="3419872" y="6033776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אליפסה 80"/>
          <p:cNvSpPr/>
          <p:nvPr/>
        </p:nvSpPr>
        <p:spPr>
          <a:xfrm>
            <a:off x="5452302" y="5949280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אליפסה 81"/>
          <p:cNvSpPr/>
          <p:nvPr/>
        </p:nvSpPr>
        <p:spPr>
          <a:xfrm>
            <a:off x="7833909" y="5970395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3568080" y="316910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&lt;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908012" y="3255088"/>
            <a:ext cx="264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&lt;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908013" y="4504474"/>
            <a:ext cx="22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&lt;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478077" y="4504474"/>
            <a:ext cx="22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&lt;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493976" y="4570552"/>
            <a:ext cx="29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&lt;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46265" y="5949280"/>
            <a:ext cx="40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=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558469" y="31502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&gt;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223628" y="60337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&gt;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460068" y="602913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&gt;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884368" y="597039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&gt;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24000" y="457120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39457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66" grpId="0"/>
      <p:bldP spid="67" grpId="0"/>
      <p:bldP spid="68" grpId="0"/>
      <p:bldP spid="70" grpId="0" animBg="1"/>
      <p:bldP spid="71" grpId="0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Box 158"/>
          <p:cNvSpPr txBox="1"/>
          <p:nvPr/>
        </p:nvSpPr>
        <p:spPr>
          <a:xfrm>
            <a:off x="323528" y="404663"/>
            <a:ext cx="81729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5400" dirty="0" smtClean="0">
                <a:solidFill>
                  <a:schemeClr val="bg1"/>
                </a:solidFill>
              </a:rPr>
              <a:t>مقارنة كسور حسب الكسر اكبر من 1 صحيح او اصغر من 1 صحيح</a:t>
            </a:r>
            <a:endParaRPr lang="en-US" sz="900" dirty="0">
              <a:solidFill>
                <a:schemeClr val="bg1"/>
              </a:solidFill>
            </a:endParaRPr>
          </a:p>
        </p:txBody>
      </p:sp>
      <p:graphicFrame>
        <p:nvGraphicFramePr>
          <p:cNvPr id="7" name="תרשים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3091390"/>
              </p:ext>
            </p:extLst>
          </p:nvPr>
        </p:nvGraphicFramePr>
        <p:xfrm>
          <a:off x="-180528" y="3501008"/>
          <a:ext cx="4248472" cy="1946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מלבן 18"/>
          <p:cNvSpPr/>
          <p:nvPr/>
        </p:nvSpPr>
        <p:spPr>
          <a:xfrm>
            <a:off x="1763688" y="2924944"/>
            <a:ext cx="705994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 algn="ctr" rtl="1">
              <a:buFont typeface="Wingdings" panose="05000000000000000000" pitchFamily="2" charset="2"/>
              <a:buChar char="v"/>
            </a:pPr>
            <a:r>
              <a:rPr lang="ar-S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اذا كان بسط الكسر اكبر من مقامه </a:t>
            </a:r>
          </a:p>
          <a:p>
            <a:pPr algn="ctr" rtl="1"/>
            <a:r>
              <a:rPr lang="ar-S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فان الكسر اكبر من 1 صحيح</a:t>
            </a:r>
            <a:endParaRPr lang="he-IL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1547664" y="4941168"/>
            <a:ext cx="734207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 algn="ctr" rtl="1">
              <a:buFont typeface="Wingdings" panose="05000000000000000000" pitchFamily="2" charset="2"/>
              <a:buChar char="v"/>
            </a:pPr>
            <a:r>
              <a:rPr lang="ar-S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اذا كان بسط الكسر اصغر من مقامه </a:t>
            </a:r>
          </a:p>
          <a:p>
            <a:pPr algn="ctr" rtl="1"/>
            <a:r>
              <a:rPr lang="ar-S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rPr>
              <a:t>فان الكسر اصغر من 1 صحيح</a:t>
            </a:r>
            <a:endParaRPr lang="he-IL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59613"/>
              </p:ext>
            </p:extLst>
          </p:nvPr>
        </p:nvGraphicFramePr>
        <p:xfrm>
          <a:off x="192088" y="2852738"/>
          <a:ext cx="1055687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משוואה" r:id="rId4" imgW="203040" imgH="393480" progId="Equation.3">
                  <p:embed/>
                </p:oleObj>
              </mc:Choice>
              <mc:Fallback>
                <p:oleObj name="משוואה" r:id="rId4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8" y="2852738"/>
                        <a:ext cx="1055687" cy="170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835580"/>
              </p:ext>
            </p:extLst>
          </p:nvPr>
        </p:nvGraphicFramePr>
        <p:xfrm>
          <a:off x="539552" y="4941168"/>
          <a:ext cx="792163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משוואה" r:id="rId6" imgW="152334" imgH="393529" progId="Equation.3">
                  <p:embed/>
                </p:oleObj>
              </mc:Choice>
              <mc:Fallback>
                <p:oleObj name="משוואה" r:id="rId6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941168"/>
                        <a:ext cx="792163" cy="170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880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Box 158"/>
          <p:cNvSpPr txBox="1"/>
          <p:nvPr/>
        </p:nvSpPr>
        <p:spPr>
          <a:xfrm>
            <a:off x="323528" y="404663"/>
            <a:ext cx="81729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5400" dirty="0" smtClean="0">
                <a:solidFill>
                  <a:schemeClr val="bg1"/>
                </a:solidFill>
              </a:rPr>
              <a:t>مقارنة كسور حسب الكسر اكبر من 1 صحيح او اصغر من 1 صحيح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935596" y="2852936"/>
            <a:ext cx="75608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2800" dirty="0">
                <a:solidFill>
                  <a:schemeClr val="bg1"/>
                </a:solidFill>
              </a:rPr>
              <a:t>بمناسبة عيد ميلاد </a:t>
            </a:r>
            <a:r>
              <a:rPr lang="ar-SA" sz="2800" dirty="0" smtClean="0">
                <a:solidFill>
                  <a:schemeClr val="bg1"/>
                </a:solidFill>
              </a:rPr>
              <a:t>رهف </a:t>
            </a:r>
            <a:r>
              <a:rPr lang="ar-SA" sz="2800" dirty="0">
                <a:solidFill>
                  <a:schemeClr val="bg1"/>
                </a:solidFill>
              </a:rPr>
              <a:t>حضرت امها </a:t>
            </a:r>
            <a:r>
              <a:rPr lang="ar-SA" sz="2800" dirty="0" smtClean="0">
                <a:solidFill>
                  <a:schemeClr val="bg1"/>
                </a:solidFill>
              </a:rPr>
              <a:t>كعكات </a:t>
            </a:r>
            <a:r>
              <a:rPr lang="ar-SA" sz="2800" dirty="0">
                <a:solidFill>
                  <a:schemeClr val="bg1"/>
                </a:solidFill>
              </a:rPr>
              <a:t>على شكل </a:t>
            </a:r>
            <a:r>
              <a:rPr lang="ar-SA" sz="2800" dirty="0" smtClean="0">
                <a:solidFill>
                  <a:schemeClr val="bg1"/>
                </a:solidFill>
              </a:rPr>
              <a:t>دائرة </a:t>
            </a:r>
            <a:r>
              <a:rPr lang="ar-SA" sz="2800" dirty="0">
                <a:solidFill>
                  <a:schemeClr val="bg1"/>
                </a:solidFill>
              </a:rPr>
              <a:t>متطابقة في الشكل والحجم .</a:t>
            </a:r>
          </a:p>
          <a:p>
            <a:pPr algn="r" rtl="1">
              <a:lnSpc>
                <a:spcPct val="150000"/>
              </a:lnSpc>
            </a:pPr>
            <a:r>
              <a:rPr lang="ar-SA" sz="2800" dirty="0">
                <a:solidFill>
                  <a:schemeClr val="bg1"/>
                </a:solidFill>
              </a:rPr>
              <a:t>النوع الاول بطعم </a:t>
            </a:r>
            <a:r>
              <a:rPr lang="ar-SA" sz="2800" dirty="0" err="1" smtClean="0">
                <a:solidFill>
                  <a:schemeClr val="bg1"/>
                </a:solidFill>
              </a:rPr>
              <a:t>الشوكولاطه</a:t>
            </a:r>
            <a:r>
              <a:rPr lang="ar-SA" sz="2800" dirty="0" smtClean="0">
                <a:solidFill>
                  <a:schemeClr val="bg1"/>
                </a:solidFill>
              </a:rPr>
              <a:t> </a:t>
            </a:r>
            <a:r>
              <a:rPr lang="ar-SA" sz="2800" dirty="0">
                <a:solidFill>
                  <a:schemeClr val="bg1"/>
                </a:solidFill>
              </a:rPr>
              <a:t>, والنوع الثاني بطعم الجبنة. </a:t>
            </a:r>
          </a:p>
          <a:p>
            <a:pPr algn="r" rtl="1">
              <a:lnSpc>
                <a:spcPct val="150000"/>
              </a:lnSpc>
            </a:pPr>
            <a:r>
              <a:rPr lang="ar-SA" sz="2800" dirty="0">
                <a:solidFill>
                  <a:schemeClr val="bg1"/>
                </a:solidFill>
              </a:rPr>
              <a:t>اكلت </a:t>
            </a:r>
            <a:r>
              <a:rPr lang="ar-SA" sz="2800" dirty="0" smtClean="0">
                <a:solidFill>
                  <a:schemeClr val="bg1"/>
                </a:solidFill>
              </a:rPr>
              <a:t>رهف       الكعكة التي بطعم </a:t>
            </a:r>
            <a:r>
              <a:rPr lang="ar-SA" sz="2800" dirty="0" err="1" smtClean="0">
                <a:solidFill>
                  <a:schemeClr val="bg1"/>
                </a:solidFill>
              </a:rPr>
              <a:t>الشوكولاطة</a:t>
            </a:r>
            <a:r>
              <a:rPr lang="ar-SA" sz="2800" dirty="0" smtClean="0">
                <a:solidFill>
                  <a:schemeClr val="bg1"/>
                </a:solidFill>
              </a:rPr>
              <a:t> </a:t>
            </a:r>
            <a:r>
              <a:rPr lang="ar-SA" sz="2800" dirty="0">
                <a:solidFill>
                  <a:schemeClr val="bg1"/>
                </a:solidFill>
              </a:rPr>
              <a:t>, واكلت </a:t>
            </a:r>
            <a:r>
              <a:rPr lang="ar-SA" sz="2800" dirty="0" smtClean="0">
                <a:solidFill>
                  <a:schemeClr val="bg1"/>
                </a:solidFill>
              </a:rPr>
              <a:t>صديقتها حنان      الكعكة التي بطعم الجبنة .</a:t>
            </a:r>
            <a:endParaRPr lang="ar-SA" dirty="0">
              <a:solidFill>
                <a:schemeClr val="bg1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2800" b="1" dirty="0">
                <a:solidFill>
                  <a:schemeClr val="bg1"/>
                </a:solidFill>
              </a:rPr>
              <a:t>من اكلت اكثر ؟؟ </a:t>
            </a:r>
            <a:endParaRPr lang="he-IL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אובייקט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07878"/>
              </p:ext>
            </p:extLst>
          </p:nvPr>
        </p:nvGraphicFramePr>
        <p:xfrm>
          <a:off x="6684963" y="4868863"/>
          <a:ext cx="38893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משוואה" r:id="rId3" imgW="203040" imgH="393480" progId="Equation.3">
                  <p:embed/>
                </p:oleObj>
              </mc:Choice>
              <mc:Fallback>
                <p:oleObj name="משוואה" r:id="rId3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4963" y="4868863"/>
                        <a:ext cx="38893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444157"/>
              </p:ext>
            </p:extLst>
          </p:nvPr>
        </p:nvGraphicFramePr>
        <p:xfrm>
          <a:off x="7404100" y="5516563"/>
          <a:ext cx="38893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משוואה" r:id="rId5" imgW="203040" imgH="393480" progId="Equation.3">
                  <p:embed/>
                </p:oleObj>
              </mc:Choice>
              <mc:Fallback>
                <p:oleObj name="משוואה" r:id="rId5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4100" y="5516563"/>
                        <a:ext cx="38893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860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Box 158"/>
          <p:cNvSpPr txBox="1"/>
          <p:nvPr/>
        </p:nvSpPr>
        <p:spPr>
          <a:xfrm>
            <a:off x="323528" y="404663"/>
            <a:ext cx="81729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5400" dirty="0" smtClean="0">
                <a:solidFill>
                  <a:schemeClr val="bg1"/>
                </a:solidFill>
              </a:rPr>
              <a:t>مقارنة كسور حسب الكسر اكبر من 1 صحيح او اصغر من 1 صحيح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935596" y="2780928"/>
            <a:ext cx="7560840" cy="324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2800" b="1" dirty="0" smtClean="0">
                <a:solidFill>
                  <a:schemeClr val="bg1"/>
                </a:solidFill>
              </a:rPr>
              <a:t>القسم الذي اكلته حنان                         </a:t>
            </a:r>
            <a:r>
              <a:rPr lang="ar-SA" sz="2800" b="1" dirty="0">
                <a:solidFill>
                  <a:schemeClr val="bg1"/>
                </a:solidFill>
              </a:rPr>
              <a:t>القسم الذي اكلته رهف  </a:t>
            </a:r>
            <a:endParaRPr lang="he-IL" sz="2800" b="1" dirty="0">
              <a:solidFill>
                <a:schemeClr val="bg1"/>
              </a:solidFill>
            </a:endParaRPr>
          </a:p>
          <a:p>
            <a:pPr algn="r" rtl="1">
              <a:lnSpc>
                <a:spcPct val="150000"/>
              </a:lnSpc>
            </a:pPr>
            <a:endParaRPr lang="ar-SA" sz="2800" b="1" dirty="0" smtClean="0">
              <a:solidFill>
                <a:schemeClr val="bg1"/>
              </a:solidFill>
            </a:endParaRPr>
          </a:p>
          <a:p>
            <a:pPr algn="r" rtl="1">
              <a:lnSpc>
                <a:spcPct val="150000"/>
              </a:lnSpc>
            </a:pPr>
            <a:endParaRPr lang="ar-SA" sz="2800" b="1" dirty="0">
              <a:solidFill>
                <a:schemeClr val="bg1"/>
              </a:solidFill>
            </a:endParaRPr>
          </a:p>
          <a:p>
            <a:pPr algn="r" rtl="1">
              <a:lnSpc>
                <a:spcPct val="150000"/>
              </a:lnSpc>
            </a:pPr>
            <a:endParaRPr lang="ar-SA" sz="2800" b="1" dirty="0" smtClean="0">
              <a:solidFill>
                <a:schemeClr val="bg1"/>
              </a:solidFill>
            </a:endParaRPr>
          </a:p>
          <a:p>
            <a:pPr algn="r" rtl="1">
              <a:lnSpc>
                <a:spcPct val="150000"/>
              </a:lnSpc>
            </a:pPr>
            <a:endParaRPr lang="ar-SA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אובייקט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71292"/>
              </p:ext>
            </p:extLst>
          </p:nvPr>
        </p:nvGraphicFramePr>
        <p:xfrm>
          <a:off x="546659" y="5110172"/>
          <a:ext cx="38893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משוואה" r:id="rId3" imgW="203040" imgH="393480" progId="Equation.3">
                  <p:embed/>
                </p:oleObj>
              </mc:Choice>
              <mc:Fallback>
                <p:oleObj name="משוואה" r:id="rId3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659" y="5110172"/>
                        <a:ext cx="38893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930965"/>
              </p:ext>
            </p:extLst>
          </p:nvPr>
        </p:nvGraphicFramePr>
        <p:xfrm>
          <a:off x="7308304" y="5220728"/>
          <a:ext cx="360040" cy="581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משוואה" r:id="rId5" imgW="203040" imgH="393480" progId="Equation.3">
                  <p:embed/>
                </p:oleObj>
              </mc:Choice>
              <mc:Fallback>
                <p:oleObj name="משוואה" r:id="rId5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5220728"/>
                        <a:ext cx="360040" cy="5819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תרשים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674497"/>
              </p:ext>
            </p:extLst>
          </p:nvPr>
        </p:nvGraphicFramePr>
        <p:xfrm>
          <a:off x="-25167" y="3394999"/>
          <a:ext cx="4248472" cy="1946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8" name="תרשים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0161150"/>
              </p:ext>
            </p:extLst>
          </p:nvPr>
        </p:nvGraphicFramePr>
        <p:xfrm>
          <a:off x="6804248" y="3356992"/>
          <a:ext cx="2286000" cy="1947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9" name="תרשים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3708277"/>
              </p:ext>
            </p:extLst>
          </p:nvPr>
        </p:nvGraphicFramePr>
        <p:xfrm>
          <a:off x="4932040" y="3396081"/>
          <a:ext cx="2430016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cxnSp>
        <p:nvCxnSpPr>
          <p:cNvPr id="10" name="מחבר ישר 9"/>
          <p:cNvCxnSpPr/>
          <p:nvPr/>
        </p:nvCxnSpPr>
        <p:spPr>
          <a:xfrm>
            <a:off x="4427984" y="2780928"/>
            <a:ext cx="0" cy="1752214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374360" y="511017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من هنا نستنتج ان </a:t>
            </a: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15" name="אובייקט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662051"/>
              </p:ext>
            </p:extLst>
          </p:nvPr>
        </p:nvGraphicFramePr>
        <p:xfrm>
          <a:off x="4698310" y="5594456"/>
          <a:ext cx="38893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משוואה" r:id="rId10" imgW="203040" imgH="393480" progId="Equation.3">
                  <p:embed/>
                </p:oleObj>
              </mc:Choice>
              <mc:Fallback>
                <p:oleObj name="משוואה" r:id="rId10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8310" y="5594456"/>
                        <a:ext cx="38893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אובייקט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24470"/>
              </p:ext>
            </p:extLst>
          </p:nvPr>
        </p:nvGraphicFramePr>
        <p:xfrm>
          <a:off x="3779912" y="5594456"/>
          <a:ext cx="3873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משוואה" r:id="rId12" imgW="203040" imgH="393480" progId="Equation.3">
                  <p:embed/>
                </p:oleObj>
              </mc:Choice>
              <mc:Fallback>
                <p:oleObj name="משוואה" r:id="rId12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5594456"/>
                        <a:ext cx="3873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מחבר ישר 17"/>
          <p:cNvCxnSpPr/>
          <p:nvPr/>
        </p:nvCxnSpPr>
        <p:spPr>
          <a:xfrm flipH="1">
            <a:off x="0" y="4529105"/>
            <a:ext cx="4435883" cy="2328895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ישר 20"/>
          <p:cNvCxnSpPr/>
          <p:nvPr/>
        </p:nvCxnSpPr>
        <p:spPr>
          <a:xfrm>
            <a:off x="4454480" y="4549786"/>
            <a:ext cx="4582016" cy="2335598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94254" y="56664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&lt;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27584" y="6309320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لأن ال      اكبر من 1 صحيح بينما       اصغر من واحد صحيح  </a:t>
            </a: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28" name="אובייקט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215036"/>
              </p:ext>
            </p:extLst>
          </p:nvPr>
        </p:nvGraphicFramePr>
        <p:xfrm>
          <a:off x="6084168" y="6238390"/>
          <a:ext cx="38893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משוואה" r:id="rId14" imgW="203112" imgH="393529" progId="Equation.3">
                  <p:embed/>
                </p:oleObj>
              </mc:Choice>
              <mc:Fallback>
                <p:oleObj name="משוואה" r:id="rId14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6238390"/>
                        <a:ext cx="38893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אובייקט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188919"/>
              </p:ext>
            </p:extLst>
          </p:nvPr>
        </p:nvGraphicFramePr>
        <p:xfrm>
          <a:off x="3374360" y="6225827"/>
          <a:ext cx="3873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משוואה" r:id="rId15" imgW="203112" imgH="393529" progId="Equation.3">
                  <p:embed/>
                </p:oleObj>
              </mc:Choice>
              <mc:Fallback>
                <p:oleObj name="משוואה" r:id="rId15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4360" y="6225827"/>
                        <a:ext cx="3873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843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  <p:bldGraphic spid="8" grpId="0">
        <p:bldAsOne/>
      </p:bldGraphic>
      <p:bldGraphic spid="9" grpId="0">
        <p:bldAsOne/>
      </p:bldGraphic>
      <p:bldP spid="12" grpId="0"/>
      <p:bldP spid="26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404664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7200" dirty="0" smtClean="0"/>
              <a:t>قارن بين الكسور التالية</a:t>
            </a:r>
            <a:endParaRPr lang="en-US" sz="1100" dirty="0"/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940876"/>
              </p:ext>
            </p:extLst>
          </p:nvPr>
        </p:nvGraphicFramePr>
        <p:xfrm>
          <a:off x="1476375" y="2997200"/>
          <a:ext cx="323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משוואה" r:id="rId3" imgW="152280" imgH="393480" progId="Equation.3">
                  <p:embed/>
                </p:oleObj>
              </mc:Choice>
              <mc:Fallback>
                <p:oleObj name="משוואה" r:id="rId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997200"/>
                        <a:ext cx="3238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375555"/>
              </p:ext>
            </p:extLst>
          </p:nvPr>
        </p:nvGraphicFramePr>
        <p:xfrm>
          <a:off x="755650" y="2997200"/>
          <a:ext cx="292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משוואה" r:id="rId5" imgW="152280" imgH="393480" progId="Equation.3">
                  <p:embed/>
                </p:oleObj>
              </mc:Choice>
              <mc:Fallback>
                <p:oleObj name="משוואה" r:id="rId5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997200"/>
                        <a:ext cx="2921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אובייקט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211653"/>
              </p:ext>
            </p:extLst>
          </p:nvPr>
        </p:nvGraphicFramePr>
        <p:xfrm>
          <a:off x="721890" y="4437112"/>
          <a:ext cx="4381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משוואה" r:id="rId7" imgW="228600" imgH="393480" progId="Equation.3">
                  <p:embed/>
                </p:oleObj>
              </mc:Choice>
              <mc:Fallback>
                <p:oleObj name="משוואה" r:id="rId7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890" y="4437112"/>
                        <a:ext cx="4381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אובייקט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0597843"/>
              </p:ext>
            </p:extLst>
          </p:nvPr>
        </p:nvGraphicFramePr>
        <p:xfrm>
          <a:off x="1462088" y="4437063"/>
          <a:ext cx="431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משוואה" r:id="rId9" imgW="203040" imgH="393480" progId="Equation.3">
                  <p:embed/>
                </p:oleObj>
              </mc:Choice>
              <mc:Fallback>
                <p:oleObj name="משוואה" r:id="rId9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088" y="4437063"/>
                        <a:ext cx="431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אובייקט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664878"/>
              </p:ext>
            </p:extLst>
          </p:nvPr>
        </p:nvGraphicFramePr>
        <p:xfrm>
          <a:off x="749300" y="5851525"/>
          <a:ext cx="4127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משוואה" r:id="rId11" imgW="215640" imgH="393480" progId="Equation.3">
                  <p:embed/>
                </p:oleObj>
              </mc:Choice>
              <mc:Fallback>
                <p:oleObj name="משוואה" r:id="rId11" imgW="215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5851525"/>
                        <a:ext cx="4127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אובייקט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4391775"/>
              </p:ext>
            </p:extLst>
          </p:nvPr>
        </p:nvGraphicFramePr>
        <p:xfrm>
          <a:off x="1527995" y="5850507"/>
          <a:ext cx="323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משוואה" r:id="rId13" imgW="152280" imgH="393480" progId="Equation.3">
                  <p:embed/>
                </p:oleObj>
              </mc:Choice>
              <mc:Fallback>
                <p:oleObj name="משוואה" r:id="rId1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995" y="5850507"/>
                        <a:ext cx="3238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אובייקט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4828339"/>
              </p:ext>
            </p:extLst>
          </p:nvPr>
        </p:nvGraphicFramePr>
        <p:xfrm>
          <a:off x="3070225" y="3068638"/>
          <a:ext cx="56038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משוואה" r:id="rId15" imgW="291960" imgH="393480" progId="Equation.3">
                  <p:embed/>
                </p:oleObj>
              </mc:Choice>
              <mc:Fallback>
                <p:oleObj name="משוואה" r:id="rId15" imgW="291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0225" y="3068638"/>
                        <a:ext cx="56038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אובייקט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898405"/>
              </p:ext>
            </p:extLst>
          </p:nvPr>
        </p:nvGraphicFramePr>
        <p:xfrm>
          <a:off x="3924300" y="3068638"/>
          <a:ext cx="323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משוואה" r:id="rId17" imgW="152280" imgH="393480" progId="Equation.3">
                  <p:embed/>
                </p:oleObj>
              </mc:Choice>
              <mc:Fallback>
                <p:oleObj name="משוואה" r:id="rId17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3068638"/>
                        <a:ext cx="3238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אובייקט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8439279"/>
              </p:ext>
            </p:extLst>
          </p:nvPr>
        </p:nvGraphicFramePr>
        <p:xfrm>
          <a:off x="3155950" y="4437063"/>
          <a:ext cx="3905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משוואה" r:id="rId19" imgW="203040" imgH="393480" progId="Equation.3">
                  <p:embed/>
                </p:oleObj>
              </mc:Choice>
              <mc:Fallback>
                <p:oleObj name="משוואה" r:id="rId19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5950" y="4437063"/>
                        <a:ext cx="3905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אובייקט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2916319"/>
              </p:ext>
            </p:extLst>
          </p:nvPr>
        </p:nvGraphicFramePr>
        <p:xfrm>
          <a:off x="3870325" y="4437063"/>
          <a:ext cx="431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משוואה" r:id="rId21" imgW="203040" imgH="393480" progId="Equation.3">
                  <p:embed/>
                </p:oleObj>
              </mc:Choice>
              <mc:Fallback>
                <p:oleObj name="משוואה" r:id="rId21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0325" y="4437063"/>
                        <a:ext cx="4318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אובייקט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894873"/>
              </p:ext>
            </p:extLst>
          </p:nvPr>
        </p:nvGraphicFramePr>
        <p:xfrm>
          <a:off x="3065463" y="5922963"/>
          <a:ext cx="43973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משוואה" r:id="rId23" imgW="228600" imgH="393480" progId="Equation.3">
                  <p:embed/>
                </p:oleObj>
              </mc:Choice>
              <mc:Fallback>
                <p:oleObj name="משוואה" r:id="rId23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5463" y="5922963"/>
                        <a:ext cx="43973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אובייקט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765996"/>
              </p:ext>
            </p:extLst>
          </p:nvPr>
        </p:nvGraphicFramePr>
        <p:xfrm>
          <a:off x="3777972" y="5922416"/>
          <a:ext cx="4857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משוואה" r:id="rId25" imgW="228600" imgH="393480" progId="Equation.3">
                  <p:embed/>
                </p:oleObj>
              </mc:Choice>
              <mc:Fallback>
                <p:oleObj name="משוואה" r:id="rId25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7972" y="5922416"/>
                        <a:ext cx="4857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אובייקט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2765373"/>
              </p:ext>
            </p:extLst>
          </p:nvPr>
        </p:nvGraphicFramePr>
        <p:xfrm>
          <a:off x="5076825" y="3068638"/>
          <a:ext cx="430213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משוואה" r:id="rId27" imgW="228600" imgH="393480" progId="Equation.3">
                  <p:embed/>
                </p:oleObj>
              </mc:Choice>
              <mc:Fallback>
                <p:oleObj name="משוואה" r:id="rId27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3068638"/>
                        <a:ext cx="430213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אובייקט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875376"/>
              </p:ext>
            </p:extLst>
          </p:nvPr>
        </p:nvGraphicFramePr>
        <p:xfrm>
          <a:off x="5789613" y="3068638"/>
          <a:ext cx="4778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משוואה" r:id="rId29" imgW="228600" imgH="393480" progId="Equation.3">
                  <p:embed/>
                </p:oleObj>
              </mc:Choice>
              <mc:Fallback>
                <p:oleObj name="משוואה" r:id="rId29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9613" y="3068638"/>
                        <a:ext cx="4778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אובייקט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408664"/>
              </p:ext>
            </p:extLst>
          </p:nvPr>
        </p:nvGraphicFramePr>
        <p:xfrm>
          <a:off x="7607300" y="3140075"/>
          <a:ext cx="26352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משוואה" r:id="rId31" imgW="139680" imgH="393480" progId="Equation.3">
                  <p:embed/>
                </p:oleObj>
              </mc:Choice>
              <mc:Fallback>
                <p:oleObj name="משוואה" r:id="rId31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7300" y="3140075"/>
                        <a:ext cx="26352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אובייקט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961150"/>
              </p:ext>
            </p:extLst>
          </p:nvPr>
        </p:nvGraphicFramePr>
        <p:xfrm>
          <a:off x="8316714" y="3140398"/>
          <a:ext cx="318955" cy="637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משוואה" r:id="rId33" imgW="152280" imgH="393480" progId="Equation.3">
                  <p:embed/>
                </p:oleObj>
              </mc:Choice>
              <mc:Fallback>
                <p:oleObj name="משוואה" r:id="rId3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6714" y="3140398"/>
                        <a:ext cx="318955" cy="6379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אובייקט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502489"/>
              </p:ext>
            </p:extLst>
          </p:nvPr>
        </p:nvGraphicFramePr>
        <p:xfrm>
          <a:off x="5076403" y="4365675"/>
          <a:ext cx="4381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משוואה" r:id="rId35" imgW="228600" imgH="393480" progId="Equation.3">
                  <p:embed/>
                </p:oleObj>
              </mc:Choice>
              <mc:Fallback>
                <p:oleObj name="משוואה" r:id="rId35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403" y="4365675"/>
                        <a:ext cx="4381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אובייקט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106540"/>
              </p:ext>
            </p:extLst>
          </p:nvPr>
        </p:nvGraphicFramePr>
        <p:xfrm>
          <a:off x="5789613" y="4365625"/>
          <a:ext cx="4857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משוואה" r:id="rId37" imgW="228600" imgH="393480" progId="Equation.3">
                  <p:embed/>
                </p:oleObj>
              </mc:Choice>
              <mc:Fallback>
                <p:oleObj name="משוואה" r:id="rId37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9613" y="4365625"/>
                        <a:ext cx="4857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אובייקט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958514"/>
              </p:ext>
            </p:extLst>
          </p:nvPr>
        </p:nvGraphicFramePr>
        <p:xfrm>
          <a:off x="7524328" y="4437112"/>
          <a:ext cx="4381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משוואה" r:id="rId39" imgW="228600" imgH="393480" progId="Equation.3">
                  <p:embed/>
                </p:oleObj>
              </mc:Choice>
              <mc:Fallback>
                <p:oleObj name="משוואה" r:id="rId39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4437112"/>
                        <a:ext cx="4381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אובייקט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969901"/>
              </p:ext>
            </p:extLst>
          </p:nvPr>
        </p:nvGraphicFramePr>
        <p:xfrm>
          <a:off x="8318500" y="4437063"/>
          <a:ext cx="3238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משוואה" r:id="rId41" imgW="152280" imgH="393480" progId="Equation.3">
                  <p:embed/>
                </p:oleObj>
              </mc:Choice>
              <mc:Fallback>
                <p:oleObj name="משוואה" r:id="rId41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8500" y="4437063"/>
                        <a:ext cx="3238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אובייקט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0835680"/>
              </p:ext>
            </p:extLst>
          </p:nvPr>
        </p:nvGraphicFramePr>
        <p:xfrm>
          <a:off x="5106988" y="5780088"/>
          <a:ext cx="3905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משוואה" r:id="rId43" imgW="203040" imgH="393480" progId="Equation.3">
                  <p:embed/>
                </p:oleObj>
              </mc:Choice>
              <mc:Fallback>
                <p:oleObj name="משוואה" r:id="rId43" imgW="203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6988" y="5780088"/>
                        <a:ext cx="3905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אובייקט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083221"/>
              </p:ext>
            </p:extLst>
          </p:nvPr>
        </p:nvGraphicFramePr>
        <p:xfrm>
          <a:off x="5795684" y="5779541"/>
          <a:ext cx="4857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משוואה" r:id="rId45" imgW="228600" imgH="393480" progId="Equation.3">
                  <p:embed/>
                </p:oleObj>
              </mc:Choice>
              <mc:Fallback>
                <p:oleObj name="משוואה" r:id="rId45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684" y="5779541"/>
                        <a:ext cx="4857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אובייקט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208393"/>
              </p:ext>
            </p:extLst>
          </p:nvPr>
        </p:nvGraphicFramePr>
        <p:xfrm>
          <a:off x="7604125" y="5851525"/>
          <a:ext cx="2921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משוואה" r:id="rId47" imgW="152280" imgH="393480" progId="Equation.3">
                  <p:embed/>
                </p:oleObj>
              </mc:Choice>
              <mc:Fallback>
                <p:oleObj name="משוואה" r:id="rId47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25" y="5851525"/>
                        <a:ext cx="2921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אובייקט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418881"/>
              </p:ext>
            </p:extLst>
          </p:nvPr>
        </p:nvGraphicFramePr>
        <p:xfrm>
          <a:off x="8162647" y="5850979"/>
          <a:ext cx="647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משוואה" r:id="rId49" imgW="304560" imgH="393480" progId="Equation.3">
                  <p:embed/>
                </p:oleObj>
              </mc:Choice>
              <mc:Fallback>
                <p:oleObj name="משוואה" r:id="rId49" imgW="304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2647" y="5850979"/>
                        <a:ext cx="6477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מחבר ישר 37"/>
          <p:cNvCxnSpPr/>
          <p:nvPr/>
        </p:nvCxnSpPr>
        <p:spPr>
          <a:xfrm>
            <a:off x="2483768" y="2708920"/>
            <a:ext cx="0" cy="396044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ישר 38"/>
          <p:cNvCxnSpPr/>
          <p:nvPr/>
        </p:nvCxnSpPr>
        <p:spPr>
          <a:xfrm>
            <a:off x="4644008" y="2708920"/>
            <a:ext cx="0" cy="396044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מחבר ישר 39"/>
          <p:cNvCxnSpPr/>
          <p:nvPr/>
        </p:nvCxnSpPr>
        <p:spPr>
          <a:xfrm>
            <a:off x="6948264" y="2668850"/>
            <a:ext cx="0" cy="4072518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מחבר ישר 40"/>
          <p:cNvCxnSpPr/>
          <p:nvPr/>
        </p:nvCxnSpPr>
        <p:spPr>
          <a:xfrm flipH="1">
            <a:off x="619944" y="3789040"/>
            <a:ext cx="8200528" cy="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מחבר ישר 43"/>
          <p:cNvCxnSpPr/>
          <p:nvPr/>
        </p:nvCxnSpPr>
        <p:spPr>
          <a:xfrm flipH="1">
            <a:off x="590109" y="5301208"/>
            <a:ext cx="8200528" cy="0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043608" y="2607295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dirty="0" smtClean="0">
                <a:solidFill>
                  <a:schemeClr val="bg1"/>
                </a:solidFill>
              </a:rPr>
              <a:t>توجان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19872" y="2607294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dirty="0" smtClean="0">
                <a:solidFill>
                  <a:schemeClr val="bg1"/>
                </a:solidFill>
              </a:rPr>
              <a:t>بيان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364088" y="2607295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dirty="0" smtClean="0">
                <a:solidFill>
                  <a:schemeClr val="bg1"/>
                </a:solidFill>
              </a:rPr>
              <a:t>رهف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308304" y="2668850"/>
            <a:ext cx="1188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dirty="0" smtClean="0">
                <a:solidFill>
                  <a:schemeClr val="bg1"/>
                </a:solidFill>
              </a:rPr>
              <a:t>محمد شوكن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27584" y="386104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اياس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203848" y="388623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علي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256076" y="3855381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نسيبة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632340" y="386696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سارة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90109" y="5305046"/>
            <a:ext cx="1605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احمد عواودة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03848" y="537321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حنان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004048" y="5336016"/>
            <a:ext cx="1486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عدنان   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164288" y="533601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400" dirty="0" smtClean="0">
                <a:solidFill>
                  <a:schemeClr val="bg1"/>
                </a:solidFill>
              </a:rPr>
              <a:t>محمد عيسى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0" name="אליפסה 69"/>
          <p:cNvSpPr/>
          <p:nvPr/>
        </p:nvSpPr>
        <p:spPr>
          <a:xfrm>
            <a:off x="1075420" y="3150260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1104434" y="3140968"/>
            <a:ext cx="40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&lt;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2" name="אליפסה 71"/>
          <p:cNvSpPr/>
          <p:nvPr/>
        </p:nvSpPr>
        <p:spPr>
          <a:xfrm>
            <a:off x="3559696" y="3173748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אליפסה 72"/>
          <p:cNvSpPr/>
          <p:nvPr/>
        </p:nvSpPr>
        <p:spPr>
          <a:xfrm>
            <a:off x="1097343" y="4580495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אליפסה 73"/>
          <p:cNvSpPr/>
          <p:nvPr/>
        </p:nvSpPr>
        <p:spPr>
          <a:xfrm>
            <a:off x="3487688" y="4579844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אליפסה 74"/>
          <p:cNvSpPr/>
          <p:nvPr/>
        </p:nvSpPr>
        <p:spPr>
          <a:xfrm>
            <a:off x="5503912" y="3155835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אליפסה 75"/>
          <p:cNvSpPr/>
          <p:nvPr/>
        </p:nvSpPr>
        <p:spPr>
          <a:xfrm>
            <a:off x="5478077" y="4509120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אליפסה 76"/>
          <p:cNvSpPr/>
          <p:nvPr/>
        </p:nvSpPr>
        <p:spPr>
          <a:xfrm>
            <a:off x="7880176" y="3255088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אליפסה 77"/>
          <p:cNvSpPr/>
          <p:nvPr/>
        </p:nvSpPr>
        <p:spPr>
          <a:xfrm>
            <a:off x="7880176" y="4532570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אליפסה 78"/>
          <p:cNvSpPr/>
          <p:nvPr/>
        </p:nvSpPr>
        <p:spPr>
          <a:xfrm>
            <a:off x="1183432" y="6021288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אליפסה 79"/>
          <p:cNvSpPr/>
          <p:nvPr/>
        </p:nvSpPr>
        <p:spPr>
          <a:xfrm>
            <a:off x="3419872" y="6033776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אליפסה 80"/>
          <p:cNvSpPr/>
          <p:nvPr/>
        </p:nvSpPr>
        <p:spPr>
          <a:xfrm>
            <a:off x="5452302" y="5949280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אליפסה 81"/>
          <p:cNvSpPr/>
          <p:nvPr/>
        </p:nvSpPr>
        <p:spPr>
          <a:xfrm>
            <a:off x="7833909" y="5970395"/>
            <a:ext cx="368424" cy="360040"/>
          </a:xfrm>
          <a:prstGeom prst="ellips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3568080" y="316910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&lt;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908012" y="3255088"/>
            <a:ext cx="264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&lt;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908013" y="4504474"/>
            <a:ext cx="22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&lt;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478077" y="4504474"/>
            <a:ext cx="22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&lt;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493976" y="4570552"/>
            <a:ext cx="29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&lt;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98175" y="5949280"/>
            <a:ext cx="400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solidFill>
                  <a:schemeClr val="bg1"/>
                </a:solidFill>
              </a:rPr>
              <a:t>&lt;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558469" y="31502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&gt;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223628" y="60337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&lt;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460068" y="602913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&gt;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884368" y="597039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&gt;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24000" y="457120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63845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66" grpId="0"/>
      <p:bldP spid="67" grpId="0"/>
      <p:bldP spid="68" grpId="0"/>
      <p:bldP spid="70" grpId="0" animBg="1"/>
      <p:bldP spid="71" grpId="0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בית יציקה">
  <a:themeElements>
    <a:clrScheme name="בית יציקה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בית יציקה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בית יציק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של Office">
  <a:themeElements>
    <a:clrScheme name="משרד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משרד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שרד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618</TotalTime>
  <Words>364</Words>
  <Application>Microsoft Office PowerPoint</Application>
  <PresentationFormat>‫הצגה על המסך (4:3)</PresentationFormat>
  <Paragraphs>134</Paragraphs>
  <Slides>13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5" baseType="lpstr">
      <vt:lpstr>בית יציקה</vt:lpstr>
      <vt:lpstr>משוואה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132</dc:creator>
  <cp:lastModifiedBy>PC</cp:lastModifiedBy>
  <cp:revision>23</cp:revision>
  <dcterms:created xsi:type="dcterms:W3CDTF">2016-10-29T13:20:51Z</dcterms:created>
  <dcterms:modified xsi:type="dcterms:W3CDTF">2016-11-12T07:27:35Z</dcterms:modified>
</cp:coreProperties>
</file>